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 id="2147483687" r:id="rId2"/>
    <p:sldMasterId id="2147483699" r:id="rId3"/>
    <p:sldMasterId id="2147483711" r:id="rId4"/>
  </p:sldMasterIdLst>
  <p:notesMasterIdLst>
    <p:notesMasterId r:id="rId12"/>
  </p:notesMasterIdLst>
  <p:handoutMasterIdLst>
    <p:handoutMasterId r:id="rId13"/>
  </p:handoutMasterIdLst>
  <p:sldIdLst>
    <p:sldId id="256" r:id="rId5"/>
    <p:sldId id="257" r:id="rId6"/>
    <p:sldId id="258" r:id="rId7"/>
    <p:sldId id="259" r:id="rId8"/>
    <p:sldId id="260" r:id="rId9"/>
    <p:sldId id="261" r:id="rId10"/>
    <p:sldId id="262" r:id="rId1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DBA7DBC-C5A6-A59A-FFF6-644EFBB60DE9}" name="Steffen Schmidt" initials="SS" userId="S::steffen@wr56.de::f4040292-538c-4330-9ad3-9439cff42be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chorradt, Henry" initials="SH" lastIdx="1" clrIdx="0">
    <p:extLst>
      <p:ext uri="{19B8F6BF-5375-455C-9EA6-DF929625EA0E}">
        <p15:presenceInfo xmlns:p15="http://schemas.microsoft.com/office/powerpoint/2012/main" userId="S::schorradth@marburg-stadt.de::ad252a26-2806-40ff-bd93-8af88d8e74d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3356"/>
    <a:srgbClr val="D12617"/>
    <a:srgbClr val="35B6B4"/>
    <a:srgbClr val="5A3089"/>
    <a:srgbClr val="005DA9"/>
    <a:srgbClr val="F9CC3E"/>
    <a:srgbClr val="DE6F11"/>
    <a:srgbClr val="B79052"/>
    <a:srgbClr val="BC914D"/>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42" autoAdjust="0"/>
  </p:normalViewPr>
  <p:slideViewPr>
    <p:cSldViewPr snapToGrid="0">
      <p:cViewPr varScale="1">
        <p:scale>
          <a:sx n="111" d="100"/>
          <a:sy n="111" d="100"/>
        </p:scale>
        <p:origin x="456" y="11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122" d="100"/>
          <a:sy n="122" d="100"/>
        </p:scale>
        <p:origin x="499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auterbach\Documents\2025-06%20Marburg%20Ortsbeir&#228;te\Pr&#228;sentation\Antworten,%20Ergebnisse\2025-07_Marburg%20Ortsbeir&#228;te_ERGEBNIS_GESAMT.xls"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Tabelle1!$G$33</c:f>
              <c:strCache>
                <c:ptCount val="1"/>
                <c:pt idx="0">
                  <c:v>Prozent</c:v>
                </c:pt>
              </c:strCache>
            </c:strRef>
          </c:tx>
          <c:spPr>
            <a:solidFill>
              <a:srgbClr val="D12617"/>
            </a:solidFill>
          </c:spPr>
          <c:dPt>
            <c:idx val="0"/>
            <c:bubble3D val="0"/>
            <c:spPr>
              <a:solidFill>
                <a:srgbClr val="D12617"/>
              </a:solidFill>
              <a:ln w="19050">
                <a:solidFill>
                  <a:schemeClr val="lt1"/>
                </a:solidFill>
              </a:ln>
              <a:effectLst/>
            </c:spPr>
            <c:extLst>
              <c:ext xmlns:c16="http://schemas.microsoft.com/office/drawing/2014/chart" uri="{C3380CC4-5D6E-409C-BE32-E72D297353CC}">
                <c16:uniqueId val="{00000001-88C2-4396-9A14-AD3658557D04}"/>
              </c:ext>
            </c:extLst>
          </c:dPt>
          <c:dPt>
            <c:idx val="1"/>
            <c:bubble3D val="0"/>
            <c:spPr>
              <a:solidFill>
                <a:srgbClr val="173455"/>
              </a:solidFill>
              <a:ln w="19050">
                <a:solidFill>
                  <a:schemeClr val="lt1"/>
                </a:solidFill>
              </a:ln>
              <a:effectLst/>
            </c:spPr>
            <c:extLst>
              <c:ext xmlns:c16="http://schemas.microsoft.com/office/drawing/2014/chart" uri="{C3380CC4-5D6E-409C-BE32-E72D297353CC}">
                <c16:uniqueId val="{00000003-88C2-4396-9A14-AD3658557D04}"/>
              </c:ext>
            </c:extLst>
          </c:dPt>
          <c:dPt>
            <c:idx val="2"/>
            <c:bubble3D val="0"/>
            <c:spPr>
              <a:solidFill>
                <a:schemeClr val="tx1">
                  <a:lumMod val="50000"/>
                  <a:lumOff val="50000"/>
                </a:schemeClr>
              </a:solidFill>
              <a:ln w="19050">
                <a:solidFill>
                  <a:schemeClr val="lt1"/>
                </a:solidFill>
              </a:ln>
              <a:effectLst/>
            </c:spPr>
            <c:extLst>
              <c:ext xmlns:c16="http://schemas.microsoft.com/office/drawing/2014/chart" uri="{C3380CC4-5D6E-409C-BE32-E72D297353CC}">
                <c16:uniqueId val="{00000005-88C2-4396-9A14-AD3658557D04}"/>
              </c:ext>
            </c:extLst>
          </c:dPt>
          <c:dLbls>
            <c:numFmt formatCode="0.0\ %"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Open Sans" pitchFamily="2" charset="0"/>
                    <a:ea typeface="Open Sans" pitchFamily="2" charset="0"/>
                    <a:cs typeface="Open Sans" pitchFamily="2" charset="0"/>
                  </a:defRPr>
                </a:pPr>
                <a:endParaRPr lang="de-DE"/>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Tabelle1!$F$34:$F$36</c:f>
              <c:strCache>
                <c:ptCount val="3"/>
                <c:pt idx="0">
                  <c:v>Ja</c:v>
                </c:pt>
                <c:pt idx="1">
                  <c:v>Nein</c:v>
                </c:pt>
                <c:pt idx="2">
                  <c:v>Keine Antwort</c:v>
                </c:pt>
              </c:strCache>
            </c:strRef>
          </c:cat>
          <c:val>
            <c:numRef>
              <c:f>Tabelle1!$G$34:$G$36</c:f>
              <c:numCache>
                <c:formatCode>0.0%</c:formatCode>
                <c:ptCount val="3"/>
                <c:pt idx="0">
                  <c:v>0.74404356705241659</c:v>
                </c:pt>
                <c:pt idx="1">
                  <c:v>0.25119128658951667</c:v>
                </c:pt>
                <c:pt idx="2">
                  <c:v>4.7651463580667122E-3</c:v>
                </c:pt>
              </c:numCache>
            </c:numRef>
          </c:val>
          <c:extLst>
            <c:ext xmlns:c16="http://schemas.microsoft.com/office/drawing/2014/chart" uri="{C3380CC4-5D6E-409C-BE32-E72D297353CC}">
              <c16:uniqueId val="{00000006-88C2-4396-9A14-AD3658557D04}"/>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Open Sans" pitchFamily="2" charset="0"/>
              <a:ea typeface="Open Sans" pitchFamily="2" charset="0"/>
              <a:cs typeface="Open Sans" pitchFamily="2" charset="0"/>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1800">
          <a:latin typeface="Open Sans" pitchFamily="2" charset="0"/>
          <a:ea typeface="Open Sans" pitchFamily="2" charset="0"/>
          <a:cs typeface="Open Sans" pitchFamily="2" charset="0"/>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61227456-8A57-42F9-9450-BA45C28C6E0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3E3C9B19-6040-4641-BD06-FEBA4E5FA39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B918D8-B1F9-451E-AA96-AB334CD0C078}" type="datetimeFigureOut">
              <a:rPr lang="de-DE" smtClean="0"/>
              <a:t>10.07.2025</a:t>
            </a:fld>
            <a:endParaRPr lang="de-DE"/>
          </a:p>
        </p:txBody>
      </p:sp>
      <p:sp>
        <p:nvSpPr>
          <p:cNvPr id="4" name="Fußzeilenplatzhalter 3">
            <a:extLst>
              <a:ext uri="{FF2B5EF4-FFF2-40B4-BE49-F238E27FC236}">
                <a16:creationId xmlns:a16="http://schemas.microsoft.com/office/drawing/2014/main" id="{83A7C512-F5D1-4261-A7CA-DFF7C6B8983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D7413E21-E6F4-409A-96E9-9C1403514F3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3741DE-9D7E-42CD-9D63-82D831E213B4}" type="slidenum">
              <a:rPr lang="de-DE" smtClean="0"/>
              <a:t>‹Nr.›</a:t>
            </a:fld>
            <a:endParaRPr lang="de-DE"/>
          </a:p>
        </p:txBody>
      </p:sp>
    </p:spTree>
    <p:extLst>
      <p:ext uri="{BB962C8B-B14F-4D97-AF65-F5344CB8AC3E}">
        <p14:creationId xmlns:p14="http://schemas.microsoft.com/office/powerpoint/2010/main" val="17005020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FF9A0-F333-0F4F-B0DB-D6602DCC3C65}" type="datetimeFigureOut">
              <a:rPr lang="de-DE" smtClean="0"/>
              <a:t>10.07.2025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6664EF-9190-1D47-A666-5D0F8D11208E}" type="slidenum">
              <a:rPr lang="de-DE" smtClean="0"/>
              <a:t>‹Nr.›</a:t>
            </a:fld>
            <a:endParaRPr lang="de-DE"/>
          </a:p>
        </p:txBody>
      </p:sp>
    </p:spTree>
    <p:extLst>
      <p:ext uri="{BB962C8B-B14F-4D97-AF65-F5344CB8AC3E}">
        <p14:creationId xmlns:p14="http://schemas.microsoft.com/office/powerpoint/2010/main" val="3770071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3.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7" name="Grafik 6" descr="Ein Bild, das Schwarzweiß, Landschaft, Himmel, draußen enthält.&#10;&#10;Automatisch generierte Beschreibung">
            <a:extLst>
              <a:ext uri="{FF2B5EF4-FFF2-40B4-BE49-F238E27FC236}">
                <a16:creationId xmlns:a16="http://schemas.microsoft.com/office/drawing/2014/main" id="{5140401F-9285-47B3-B996-AAEA005964A7}"/>
              </a:ext>
            </a:extLst>
          </p:cNvPr>
          <p:cNvPicPr>
            <a:picLocks noGrp="1" noRot="1" noChangeAspect="1" noMove="1" noResize="1" noEditPoints="1" noAdjustHandles="1" noChangeArrowheads="1" noChangeShapeType="1" noCrop="1"/>
          </p:cNvPicPr>
          <p:nvPr userDrawn="1"/>
        </p:nvPicPr>
        <p:blipFill>
          <a:blip r:embed="rId2">
            <a:alphaModFix/>
            <a:lum bright="70000" contrast="-70000"/>
          </a:blip>
          <a:stretch>
            <a:fillRect/>
          </a:stretch>
        </p:blipFill>
        <p:spPr>
          <a:xfrm>
            <a:off x="0" y="0"/>
            <a:ext cx="12192000" cy="6858000"/>
          </a:xfrm>
          <a:prstGeom prst="rect">
            <a:avLst/>
          </a:prstGeom>
          <a:blipFill>
            <a:blip r:embed="rId3">
              <a:lum bright="70000" contrast="-70000"/>
            </a:blip>
            <a:stretch>
              <a:fillRect/>
            </a:stretch>
          </a:blipFill>
        </p:spPr>
      </p:pic>
      <p:sp>
        <p:nvSpPr>
          <p:cNvPr id="2" name="Titel 1">
            <a:extLst>
              <a:ext uri="{FF2B5EF4-FFF2-40B4-BE49-F238E27FC236}">
                <a16:creationId xmlns:a16="http://schemas.microsoft.com/office/drawing/2014/main" id="{59C16F78-A88E-42D7-A679-8868C0C271CC}"/>
              </a:ext>
            </a:extLst>
          </p:cNvPr>
          <p:cNvSpPr>
            <a:spLocks noGrp="1"/>
          </p:cNvSpPr>
          <p:nvPr>
            <p:ph type="ctrTitle"/>
          </p:nvPr>
        </p:nvSpPr>
        <p:spPr>
          <a:xfrm>
            <a:off x="1524000" y="1122363"/>
            <a:ext cx="9144000" cy="2387600"/>
          </a:xfrm>
        </p:spPr>
        <p:txBody>
          <a:bodyPr anchor="b"/>
          <a:lstStyle>
            <a:lvl1pPr algn="ctr">
              <a:defRPr sz="6000">
                <a:solidFill>
                  <a:schemeClr val="tx2"/>
                </a:solidFill>
                <a:latin typeface="+mj-lt"/>
              </a:defRPr>
            </a:lvl1pPr>
          </a:lstStyle>
          <a:p>
            <a:r>
              <a:rPr lang="de-DE" smtClean="0"/>
              <a:t>Titelmasterformat durch Klicken bearbeiten</a:t>
            </a:r>
            <a:endParaRPr lang="de-DE" dirty="0"/>
          </a:p>
        </p:txBody>
      </p:sp>
      <p:sp>
        <p:nvSpPr>
          <p:cNvPr id="3" name="Untertitel 2">
            <a:extLst>
              <a:ext uri="{FF2B5EF4-FFF2-40B4-BE49-F238E27FC236}">
                <a16:creationId xmlns:a16="http://schemas.microsoft.com/office/drawing/2014/main" id="{E5E00AF1-626F-465C-AE9E-057674FF57A0}"/>
              </a:ext>
            </a:extLst>
          </p:cNvPr>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dirty="0"/>
          </a:p>
        </p:txBody>
      </p:sp>
      <p:pic>
        <p:nvPicPr>
          <p:cNvPr id="9" name="Grafik 8" descr="Ein Bild, das Text, Schrift, Screenshot, Grafiken enthält.&#10;&#10;Automatisch generierte Beschreibung">
            <a:extLst>
              <a:ext uri="{FF2B5EF4-FFF2-40B4-BE49-F238E27FC236}">
                <a16:creationId xmlns:a16="http://schemas.microsoft.com/office/drawing/2014/main" id="{7D4B78DA-86E5-42C4-94F8-258582227343}"/>
              </a:ext>
            </a:extLst>
          </p:cNvPr>
          <p:cNvPicPr>
            <a:picLocks noGrp="1" noRot="1" noChangeAspect="1" noMove="1" noResize="1" noEditPoints="1" noAdjustHandles="1" noChangeArrowheads="1" noChangeShapeType="1" noCrop="1"/>
          </p:cNvPicPr>
          <p:nvPr userDrawn="1"/>
        </p:nvPicPr>
        <p:blipFill rotWithShape="1">
          <a:blip r:embed="rId4"/>
          <a:srcRect t="20152" b="37544"/>
          <a:stretch/>
        </p:blipFill>
        <p:spPr>
          <a:xfrm>
            <a:off x="4534255" y="5313404"/>
            <a:ext cx="3028484" cy="906421"/>
          </a:xfrm>
          <a:prstGeom prst="rect">
            <a:avLst/>
          </a:prstGeom>
        </p:spPr>
      </p:pic>
    </p:spTree>
    <p:extLst>
      <p:ext uri="{BB962C8B-B14F-4D97-AF65-F5344CB8AC3E}">
        <p14:creationId xmlns:p14="http://schemas.microsoft.com/office/powerpoint/2010/main" val="4154241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6C8065-D30C-4562-867D-56196638D289}"/>
              </a:ext>
            </a:extLst>
          </p:cNvPr>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a:extLst>
              <a:ext uri="{FF2B5EF4-FFF2-40B4-BE49-F238E27FC236}">
                <a16:creationId xmlns:a16="http://schemas.microsoft.com/office/drawing/2014/main" id="{C6E49FA2-EFC7-454E-BFD0-CFD15F15CC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a:extLst>
              <a:ext uri="{FF2B5EF4-FFF2-40B4-BE49-F238E27FC236}">
                <a16:creationId xmlns:a16="http://schemas.microsoft.com/office/drawing/2014/main" id="{460AB9D5-D0C5-4142-8652-DDD21829FA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a:extLst>
              <a:ext uri="{FF2B5EF4-FFF2-40B4-BE49-F238E27FC236}">
                <a16:creationId xmlns:a16="http://schemas.microsoft.com/office/drawing/2014/main" id="{FFB5DBFB-4AF5-4822-A5D1-50D6EBDDE285}"/>
              </a:ext>
            </a:extLst>
          </p:cNvPr>
          <p:cNvSpPr>
            <a:spLocks noGrp="1"/>
          </p:cNvSpPr>
          <p:nvPr>
            <p:ph type="dt" sz="half" idx="10"/>
          </p:nvPr>
        </p:nvSpPr>
        <p:spPr/>
        <p:txBody>
          <a:bodyPr/>
          <a:lstStyle/>
          <a:p>
            <a:fld id="{0CA39130-B644-4E97-A910-E807CA0273EC}" type="datetime1">
              <a:rPr lang="de-DE" smtClean="0"/>
              <a:t>10.07.2025</a:t>
            </a:fld>
            <a:endParaRPr lang="de-DE"/>
          </a:p>
        </p:txBody>
      </p:sp>
      <p:sp>
        <p:nvSpPr>
          <p:cNvPr id="6" name="Fußzeilenplatzhalter 5">
            <a:extLst>
              <a:ext uri="{FF2B5EF4-FFF2-40B4-BE49-F238E27FC236}">
                <a16:creationId xmlns:a16="http://schemas.microsoft.com/office/drawing/2014/main" id="{56122585-270C-4056-9F1A-3743ADF69D38}"/>
              </a:ext>
            </a:extLst>
          </p:cNvPr>
          <p:cNvSpPr>
            <a:spLocks noGrp="1"/>
          </p:cNvSpPr>
          <p:nvPr>
            <p:ph type="ftr" sz="quarter" idx="11"/>
          </p:nvPr>
        </p:nvSpPr>
        <p:spPr/>
        <p:txBody>
          <a:bodyPr/>
          <a:lstStyle/>
          <a:p>
            <a:r>
              <a:rPr lang="de-DE" smtClean="0"/>
              <a:t>Abstimmung zur Einrichtung von Ortsbeiräten 2025 | Abstimmungsergebnis</a:t>
            </a:r>
            <a:endParaRPr lang="de-DE"/>
          </a:p>
        </p:txBody>
      </p:sp>
      <p:sp>
        <p:nvSpPr>
          <p:cNvPr id="7" name="Foliennummernplatzhalter 6">
            <a:extLst>
              <a:ext uri="{FF2B5EF4-FFF2-40B4-BE49-F238E27FC236}">
                <a16:creationId xmlns:a16="http://schemas.microsoft.com/office/drawing/2014/main" id="{47C99E29-8009-4E2D-833E-852EB3DD429D}"/>
              </a:ext>
            </a:extLst>
          </p:cNvPr>
          <p:cNvSpPr>
            <a:spLocks noGrp="1"/>
          </p:cNvSpPr>
          <p:nvPr>
            <p:ph type="sldNum" sz="quarter" idx="12"/>
          </p:nvPr>
        </p:nvSpPr>
        <p:spPr/>
        <p:txBody>
          <a:bodyPr/>
          <a:lstStyle/>
          <a:p>
            <a:fld id="{4371F7B7-9BB0-43A6-9119-9D72CDDEBC98}" type="slidenum">
              <a:rPr lang="de-DE" smtClean="0"/>
              <a:t>‹Nr.›</a:t>
            </a:fld>
            <a:endParaRPr lang="de-DE"/>
          </a:p>
        </p:txBody>
      </p:sp>
    </p:spTree>
    <p:extLst>
      <p:ext uri="{BB962C8B-B14F-4D97-AF65-F5344CB8AC3E}">
        <p14:creationId xmlns:p14="http://schemas.microsoft.com/office/powerpoint/2010/main" val="396583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3B7442-1D07-470E-933C-D3C64962D5B3}"/>
              </a:ext>
            </a:extLst>
          </p:cNvPr>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a:extLst>
              <a:ext uri="{FF2B5EF4-FFF2-40B4-BE49-F238E27FC236}">
                <a16:creationId xmlns:a16="http://schemas.microsoft.com/office/drawing/2014/main" id="{8435AA1B-222B-4E17-A9A8-2A68F8881E8C}"/>
              </a:ext>
            </a:extLst>
          </p:cNvPr>
          <p:cNvSpPr>
            <a:spLocks noGrp="1"/>
          </p:cNvSpPr>
          <p:nvPr>
            <p:ph type="pic" idx="1"/>
          </p:nvPr>
        </p:nvSpPr>
        <p:spPr>
          <a:xfrm>
            <a:off x="5183188" y="987426"/>
            <a:ext cx="6172200" cy="457624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a:p>
        </p:txBody>
      </p:sp>
      <p:sp>
        <p:nvSpPr>
          <p:cNvPr id="4" name="Textplatzhalter 3">
            <a:extLst>
              <a:ext uri="{FF2B5EF4-FFF2-40B4-BE49-F238E27FC236}">
                <a16:creationId xmlns:a16="http://schemas.microsoft.com/office/drawing/2014/main" id="{B79885C7-A0D2-45B3-8498-5A7595A566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a:extLst>
              <a:ext uri="{FF2B5EF4-FFF2-40B4-BE49-F238E27FC236}">
                <a16:creationId xmlns:a16="http://schemas.microsoft.com/office/drawing/2014/main" id="{B8AE2B26-8033-40C1-8F00-38070136A373}"/>
              </a:ext>
            </a:extLst>
          </p:cNvPr>
          <p:cNvSpPr>
            <a:spLocks noGrp="1"/>
          </p:cNvSpPr>
          <p:nvPr>
            <p:ph type="dt" sz="half" idx="10"/>
          </p:nvPr>
        </p:nvSpPr>
        <p:spPr/>
        <p:txBody>
          <a:bodyPr/>
          <a:lstStyle/>
          <a:p>
            <a:fld id="{24662F1A-5B6E-42B4-915A-942CF5DDBA3A}" type="datetime1">
              <a:rPr lang="de-DE" smtClean="0"/>
              <a:t>10.07.2025</a:t>
            </a:fld>
            <a:endParaRPr lang="de-DE"/>
          </a:p>
        </p:txBody>
      </p:sp>
      <p:sp>
        <p:nvSpPr>
          <p:cNvPr id="6" name="Fußzeilenplatzhalter 5">
            <a:extLst>
              <a:ext uri="{FF2B5EF4-FFF2-40B4-BE49-F238E27FC236}">
                <a16:creationId xmlns:a16="http://schemas.microsoft.com/office/drawing/2014/main" id="{C5791DF2-D240-45E8-BB5D-64ECD560D7A2}"/>
              </a:ext>
            </a:extLst>
          </p:cNvPr>
          <p:cNvSpPr>
            <a:spLocks noGrp="1"/>
          </p:cNvSpPr>
          <p:nvPr>
            <p:ph type="ftr" sz="quarter" idx="11"/>
          </p:nvPr>
        </p:nvSpPr>
        <p:spPr/>
        <p:txBody>
          <a:bodyPr/>
          <a:lstStyle/>
          <a:p>
            <a:r>
              <a:rPr lang="de-DE" smtClean="0"/>
              <a:t>Abstimmung zur Einrichtung von Ortsbeiräten 2025 | Abstimmungsergebnis</a:t>
            </a:r>
            <a:endParaRPr lang="de-DE"/>
          </a:p>
        </p:txBody>
      </p:sp>
      <p:sp>
        <p:nvSpPr>
          <p:cNvPr id="7" name="Foliennummernplatzhalter 6">
            <a:extLst>
              <a:ext uri="{FF2B5EF4-FFF2-40B4-BE49-F238E27FC236}">
                <a16:creationId xmlns:a16="http://schemas.microsoft.com/office/drawing/2014/main" id="{93C5B9A1-6F10-4376-B01A-56D6F3B88092}"/>
              </a:ext>
            </a:extLst>
          </p:cNvPr>
          <p:cNvSpPr>
            <a:spLocks noGrp="1"/>
          </p:cNvSpPr>
          <p:nvPr>
            <p:ph type="sldNum" sz="quarter" idx="12"/>
          </p:nvPr>
        </p:nvSpPr>
        <p:spPr/>
        <p:txBody>
          <a:bodyPr/>
          <a:lstStyle/>
          <a:p>
            <a:fld id="{4371F7B7-9BB0-43A6-9119-9D72CDDEBC98}" type="slidenum">
              <a:rPr lang="de-DE" smtClean="0"/>
              <a:t>‹Nr.›</a:t>
            </a:fld>
            <a:endParaRPr lang="de-DE"/>
          </a:p>
        </p:txBody>
      </p:sp>
    </p:spTree>
    <p:extLst>
      <p:ext uri="{BB962C8B-B14F-4D97-AF65-F5344CB8AC3E}">
        <p14:creationId xmlns:p14="http://schemas.microsoft.com/office/powerpoint/2010/main" val="1871250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C0AE5D-09EB-4DD5-9B06-9373FBB0135A}"/>
              </a:ext>
            </a:extLst>
          </p:cNvPr>
          <p:cNvSpPr>
            <a:spLocks noGrp="1"/>
          </p:cNvSpPr>
          <p:nvPr>
            <p:ph type="title"/>
          </p:nvPr>
        </p:nvSpPr>
        <p:spPr/>
        <p:txBody>
          <a:bodyPr/>
          <a:lstStyle/>
          <a:p>
            <a:r>
              <a:rPr lang="de-DE" smtClean="0"/>
              <a:t>Titelmasterformat durch Klicken bearbeiten</a:t>
            </a:r>
            <a:endParaRPr lang="de-DE"/>
          </a:p>
        </p:txBody>
      </p:sp>
      <p:sp>
        <p:nvSpPr>
          <p:cNvPr id="3" name="Vertikaler Textplatzhalter 2">
            <a:extLst>
              <a:ext uri="{FF2B5EF4-FFF2-40B4-BE49-F238E27FC236}">
                <a16:creationId xmlns:a16="http://schemas.microsoft.com/office/drawing/2014/main" id="{4E3F5E1B-2175-4850-A6AC-B4846C547A25}"/>
              </a:ext>
            </a:extLst>
          </p:cNvPr>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a:extLst>
              <a:ext uri="{FF2B5EF4-FFF2-40B4-BE49-F238E27FC236}">
                <a16:creationId xmlns:a16="http://schemas.microsoft.com/office/drawing/2014/main" id="{7AC0AF48-D4E1-49A2-AECE-20F66222D62D}"/>
              </a:ext>
            </a:extLst>
          </p:cNvPr>
          <p:cNvSpPr>
            <a:spLocks noGrp="1"/>
          </p:cNvSpPr>
          <p:nvPr>
            <p:ph type="dt" sz="half" idx="10"/>
          </p:nvPr>
        </p:nvSpPr>
        <p:spPr/>
        <p:txBody>
          <a:bodyPr/>
          <a:lstStyle/>
          <a:p>
            <a:fld id="{DD2BA519-59FE-43F6-A606-959584D88D5B}" type="datetime1">
              <a:rPr lang="de-DE" smtClean="0"/>
              <a:t>10.07.2025</a:t>
            </a:fld>
            <a:endParaRPr lang="de-DE"/>
          </a:p>
        </p:txBody>
      </p:sp>
      <p:sp>
        <p:nvSpPr>
          <p:cNvPr id="5" name="Fußzeilenplatzhalter 4">
            <a:extLst>
              <a:ext uri="{FF2B5EF4-FFF2-40B4-BE49-F238E27FC236}">
                <a16:creationId xmlns:a16="http://schemas.microsoft.com/office/drawing/2014/main" id="{E6339384-43B3-4D2C-966D-9A0F2CA1B05F}"/>
              </a:ext>
            </a:extLst>
          </p:cNvPr>
          <p:cNvSpPr>
            <a:spLocks noGrp="1"/>
          </p:cNvSpPr>
          <p:nvPr>
            <p:ph type="ftr" sz="quarter" idx="11"/>
          </p:nvPr>
        </p:nvSpPr>
        <p:spPr/>
        <p:txBody>
          <a:bodyPr/>
          <a:lstStyle/>
          <a:p>
            <a:r>
              <a:rPr lang="de-DE" smtClean="0"/>
              <a:t>Abstimmung zur Einrichtung von Ortsbeiräten 2025 | Abstimmungsergebnis</a:t>
            </a:r>
            <a:endParaRPr lang="de-DE"/>
          </a:p>
        </p:txBody>
      </p:sp>
      <p:sp>
        <p:nvSpPr>
          <p:cNvPr id="6" name="Foliennummernplatzhalter 5">
            <a:extLst>
              <a:ext uri="{FF2B5EF4-FFF2-40B4-BE49-F238E27FC236}">
                <a16:creationId xmlns:a16="http://schemas.microsoft.com/office/drawing/2014/main" id="{FD7CD4CD-C974-4D72-89A1-DAA3D38530C0}"/>
              </a:ext>
            </a:extLst>
          </p:cNvPr>
          <p:cNvSpPr>
            <a:spLocks noGrp="1"/>
          </p:cNvSpPr>
          <p:nvPr>
            <p:ph type="sldNum" sz="quarter" idx="12"/>
          </p:nvPr>
        </p:nvSpPr>
        <p:spPr/>
        <p:txBody>
          <a:bodyPr/>
          <a:lstStyle/>
          <a:p>
            <a:fld id="{4371F7B7-9BB0-43A6-9119-9D72CDDEBC98}" type="slidenum">
              <a:rPr lang="de-DE" smtClean="0"/>
              <a:t>‹Nr.›</a:t>
            </a:fld>
            <a:endParaRPr lang="de-DE"/>
          </a:p>
        </p:txBody>
      </p:sp>
    </p:spTree>
    <p:extLst>
      <p:ext uri="{BB962C8B-B14F-4D97-AF65-F5344CB8AC3E}">
        <p14:creationId xmlns:p14="http://schemas.microsoft.com/office/powerpoint/2010/main" val="2631612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6CBF5610-83FD-4ADC-98BC-D9EE955A4B56}"/>
              </a:ext>
            </a:extLst>
          </p:cNvPr>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a:extLst>
              <a:ext uri="{FF2B5EF4-FFF2-40B4-BE49-F238E27FC236}">
                <a16:creationId xmlns:a16="http://schemas.microsoft.com/office/drawing/2014/main" id="{B8B19A4F-0275-451C-BDE5-A117144CBF5D}"/>
              </a:ext>
            </a:extLst>
          </p:cNvPr>
          <p:cNvSpPr>
            <a:spLocks noGrp="1"/>
          </p:cNvSpPr>
          <p:nvPr>
            <p:ph type="body" orient="vert" idx="1"/>
          </p:nvPr>
        </p:nvSpPr>
        <p:spPr>
          <a:xfrm>
            <a:off x="838200" y="365125"/>
            <a:ext cx="7734300"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a:extLst>
              <a:ext uri="{FF2B5EF4-FFF2-40B4-BE49-F238E27FC236}">
                <a16:creationId xmlns:a16="http://schemas.microsoft.com/office/drawing/2014/main" id="{9FBA6890-BF0A-4FAE-B55B-FAD41CC8B7EE}"/>
              </a:ext>
            </a:extLst>
          </p:cNvPr>
          <p:cNvSpPr>
            <a:spLocks noGrp="1"/>
          </p:cNvSpPr>
          <p:nvPr>
            <p:ph type="dt" sz="half" idx="10"/>
          </p:nvPr>
        </p:nvSpPr>
        <p:spPr/>
        <p:txBody>
          <a:bodyPr/>
          <a:lstStyle/>
          <a:p>
            <a:fld id="{28B76F2B-27D1-41CC-BA21-F7B5E4197BB9}" type="datetime1">
              <a:rPr lang="de-DE" smtClean="0"/>
              <a:t>10.07.2025</a:t>
            </a:fld>
            <a:endParaRPr lang="de-DE"/>
          </a:p>
        </p:txBody>
      </p:sp>
      <p:sp>
        <p:nvSpPr>
          <p:cNvPr id="5" name="Fußzeilenplatzhalter 4">
            <a:extLst>
              <a:ext uri="{FF2B5EF4-FFF2-40B4-BE49-F238E27FC236}">
                <a16:creationId xmlns:a16="http://schemas.microsoft.com/office/drawing/2014/main" id="{48DE6F9D-A925-4BDA-9EFD-4D29D6DB3A53}"/>
              </a:ext>
            </a:extLst>
          </p:cNvPr>
          <p:cNvSpPr>
            <a:spLocks noGrp="1"/>
          </p:cNvSpPr>
          <p:nvPr>
            <p:ph type="ftr" sz="quarter" idx="11"/>
          </p:nvPr>
        </p:nvSpPr>
        <p:spPr/>
        <p:txBody>
          <a:bodyPr/>
          <a:lstStyle/>
          <a:p>
            <a:r>
              <a:rPr lang="de-DE" smtClean="0"/>
              <a:t>Abstimmung zur Einrichtung von Ortsbeiräten 2025 | Abstimmungsergebnis</a:t>
            </a:r>
            <a:endParaRPr lang="de-DE"/>
          </a:p>
        </p:txBody>
      </p:sp>
      <p:sp>
        <p:nvSpPr>
          <p:cNvPr id="6" name="Foliennummernplatzhalter 5">
            <a:extLst>
              <a:ext uri="{FF2B5EF4-FFF2-40B4-BE49-F238E27FC236}">
                <a16:creationId xmlns:a16="http://schemas.microsoft.com/office/drawing/2014/main" id="{10A5CA33-B26A-4681-BB20-CD04ACA386B0}"/>
              </a:ext>
            </a:extLst>
          </p:cNvPr>
          <p:cNvSpPr>
            <a:spLocks noGrp="1"/>
          </p:cNvSpPr>
          <p:nvPr>
            <p:ph type="sldNum" sz="quarter" idx="12"/>
          </p:nvPr>
        </p:nvSpPr>
        <p:spPr/>
        <p:txBody>
          <a:bodyPr/>
          <a:lstStyle/>
          <a:p>
            <a:fld id="{4371F7B7-9BB0-43A6-9119-9D72CDDEBC98}" type="slidenum">
              <a:rPr lang="de-DE" smtClean="0"/>
              <a:t>‹Nr.›</a:t>
            </a:fld>
            <a:endParaRPr lang="de-DE"/>
          </a:p>
        </p:txBody>
      </p:sp>
    </p:spTree>
    <p:extLst>
      <p:ext uri="{BB962C8B-B14F-4D97-AF65-F5344CB8AC3E}">
        <p14:creationId xmlns:p14="http://schemas.microsoft.com/office/powerpoint/2010/main" val="653096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bschluss">
    <p:bg>
      <p:bgPr>
        <a:blipFill>
          <a:blip r:embed="rId2">
            <a:duotone>
              <a:schemeClr val="accent5">
                <a:shade val="45000"/>
                <a:satMod val="135000"/>
              </a:schemeClr>
              <a:prstClr val="white"/>
            </a:duotone>
            <a:alphaModFix amt="26000"/>
          </a:blip>
          <a:stretch>
            <a:fillRect/>
          </a:stretch>
        </a:blipFill>
        <a:effectLst/>
      </p:bgPr>
    </p:bg>
    <p:spTree>
      <p:nvGrpSpPr>
        <p:cNvPr id="1" name=""/>
        <p:cNvGrpSpPr/>
        <p:nvPr/>
      </p:nvGrpSpPr>
      <p:grpSpPr>
        <a:xfrm>
          <a:off x="0" y="0"/>
          <a:ext cx="0" cy="0"/>
          <a:chOff x="0" y="0"/>
          <a:chExt cx="0" cy="0"/>
        </a:xfrm>
      </p:grpSpPr>
      <p:pic>
        <p:nvPicPr>
          <p:cNvPr id="13" name="Grafik 12" descr="Ein Bild, das Schwarzweiß, Landschaft, Himmel, draußen enthält.&#10;&#10;Automatisch generierte Beschreibung">
            <a:extLst>
              <a:ext uri="{FF2B5EF4-FFF2-40B4-BE49-F238E27FC236}">
                <a16:creationId xmlns:a16="http://schemas.microsoft.com/office/drawing/2014/main" id="{B54F603A-EAD3-47AF-ADC3-B49FFED0F259}"/>
              </a:ext>
            </a:extLst>
          </p:cNvPr>
          <p:cNvPicPr>
            <a:picLocks noGrp="1" noRot="1" noChangeAspect="1" noMove="1" noResize="1" noEditPoints="1" noAdjustHandles="1" noChangeArrowheads="1" noChangeShapeType="1" noCrop="1"/>
          </p:cNvPicPr>
          <p:nvPr userDrawn="1"/>
        </p:nvPicPr>
        <p:blipFill>
          <a:blip r:embed="rId3">
            <a:alphaModFix/>
            <a:lum bright="70000" contrast="-70000"/>
          </a:blip>
          <a:stretch>
            <a:fillRect/>
          </a:stretch>
        </p:blipFill>
        <p:spPr>
          <a:xfrm>
            <a:off x="0" y="0"/>
            <a:ext cx="12192000" cy="6858000"/>
          </a:xfrm>
          <a:prstGeom prst="rect">
            <a:avLst/>
          </a:prstGeom>
          <a:blipFill>
            <a:blip r:embed="rId2">
              <a:lum bright="70000" contrast="-70000"/>
            </a:blip>
            <a:stretch>
              <a:fillRect/>
            </a:stretch>
          </a:blipFill>
        </p:spPr>
      </p:pic>
      <p:pic>
        <p:nvPicPr>
          <p:cNvPr id="10" name="Grafik 9">
            <a:extLst>
              <a:ext uri="{FF2B5EF4-FFF2-40B4-BE49-F238E27FC236}">
                <a16:creationId xmlns:a16="http://schemas.microsoft.com/office/drawing/2014/main" id="{60025010-8358-487C-A372-1EA45FC592E4}"/>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t="17567" b="40687"/>
          <a:stretch/>
        </p:blipFill>
        <p:spPr>
          <a:xfrm>
            <a:off x="121490" y="342163"/>
            <a:ext cx="4859468" cy="1433543"/>
          </a:xfrm>
          <a:prstGeom prst="rect">
            <a:avLst/>
          </a:prstGeom>
        </p:spPr>
      </p:pic>
      <p:sp>
        <p:nvSpPr>
          <p:cNvPr id="2" name="Titel 1">
            <a:extLst>
              <a:ext uri="{FF2B5EF4-FFF2-40B4-BE49-F238E27FC236}">
                <a16:creationId xmlns:a16="http://schemas.microsoft.com/office/drawing/2014/main" id="{13B3FF2D-2CBA-4FA9-9AE8-7F003F4E65A3}"/>
              </a:ext>
            </a:extLst>
          </p:cNvPr>
          <p:cNvSpPr>
            <a:spLocks noGrp="1"/>
          </p:cNvSpPr>
          <p:nvPr>
            <p:ph type="title" hasCustomPrompt="1"/>
          </p:nvPr>
        </p:nvSpPr>
        <p:spPr>
          <a:xfrm>
            <a:off x="6494330" y="536841"/>
            <a:ext cx="4859469" cy="1153847"/>
          </a:xfrm>
        </p:spPr>
        <p:txBody>
          <a:bodyPr/>
          <a:lstStyle>
            <a:lvl1pPr algn="r">
              <a:defRPr>
                <a:solidFill>
                  <a:schemeClr val="tx2"/>
                </a:solidFill>
              </a:defRPr>
            </a:lvl1pPr>
          </a:lstStyle>
          <a:p>
            <a:r>
              <a:rPr lang="de-DE" dirty="0"/>
              <a:t>Vielen Dank</a:t>
            </a:r>
          </a:p>
        </p:txBody>
      </p:sp>
      <p:sp>
        <p:nvSpPr>
          <p:cNvPr id="3" name="Inhaltsplatzhalter 2">
            <a:extLst>
              <a:ext uri="{FF2B5EF4-FFF2-40B4-BE49-F238E27FC236}">
                <a16:creationId xmlns:a16="http://schemas.microsoft.com/office/drawing/2014/main" id="{82D83B73-72B3-40E9-B695-D0EC74A1055F}"/>
              </a:ext>
            </a:extLst>
          </p:cNvPr>
          <p:cNvSpPr>
            <a:spLocks noGrp="1"/>
          </p:cNvSpPr>
          <p:nvPr>
            <p:ph idx="1" hasCustomPrompt="1"/>
          </p:nvPr>
        </p:nvSpPr>
        <p:spPr>
          <a:xfrm>
            <a:off x="1699506" y="2655202"/>
            <a:ext cx="5645191" cy="517668"/>
          </a:xfrm>
        </p:spPr>
        <p:txBody>
          <a:bodyPr/>
          <a:lstStyle>
            <a:lvl1pPr marL="0" indent="0">
              <a:buNone/>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dirty="0"/>
              <a:t>Titel Vorname Nachname</a:t>
            </a:r>
          </a:p>
        </p:txBody>
      </p:sp>
      <p:sp>
        <p:nvSpPr>
          <p:cNvPr id="7" name="Inhaltsplatzhalter 2">
            <a:extLst>
              <a:ext uri="{FF2B5EF4-FFF2-40B4-BE49-F238E27FC236}">
                <a16:creationId xmlns:a16="http://schemas.microsoft.com/office/drawing/2014/main" id="{ECEA9CDE-0313-43A8-A877-2E8C4391BE04}"/>
              </a:ext>
            </a:extLst>
          </p:cNvPr>
          <p:cNvSpPr>
            <a:spLocks noGrp="1"/>
          </p:cNvSpPr>
          <p:nvPr>
            <p:ph idx="10" hasCustomPrompt="1"/>
          </p:nvPr>
        </p:nvSpPr>
        <p:spPr>
          <a:xfrm>
            <a:off x="1699506" y="3167463"/>
            <a:ext cx="5645191" cy="517668"/>
          </a:xfrm>
        </p:spPr>
        <p:txBody>
          <a:bodyPr>
            <a:normAutofit/>
          </a:bodyPr>
          <a:lstStyle>
            <a:lvl1pPr marL="0" indent="0">
              <a:buNone/>
              <a:defRPr sz="28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dirty="0"/>
              <a:t>Funktion</a:t>
            </a:r>
          </a:p>
        </p:txBody>
      </p:sp>
      <p:sp>
        <p:nvSpPr>
          <p:cNvPr id="8" name="Inhaltsplatzhalter 2">
            <a:extLst>
              <a:ext uri="{FF2B5EF4-FFF2-40B4-BE49-F238E27FC236}">
                <a16:creationId xmlns:a16="http://schemas.microsoft.com/office/drawing/2014/main" id="{BAE7C5D8-7F41-45A3-8CF8-2BD8FB37EFA6}"/>
              </a:ext>
            </a:extLst>
          </p:cNvPr>
          <p:cNvSpPr>
            <a:spLocks noGrp="1"/>
          </p:cNvSpPr>
          <p:nvPr>
            <p:ph idx="11" hasCustomPrompt="1"/>
          </p:nvPr>
        </p:nvSpPr>
        <p:spPr>
          <a:xfrm>
            <a:off x="1699505" y="3702828"/>
            <a:ext cx="5645191" cy="517668"/>
          </a:xfrm>
        </p:spPr>
        <p:txBody>
          <a:bodyPr/>
          <a:lstStyle>
            <a:lvl1pPr marL="0" indent="0">
              <a:buNone/>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dirty="0"/>
              <a:t>Fachdienst</a:t>
            </a:r>
          </a:p>
        </p:txBody>
      </p:sp>
      <p:sp>
        <p:nvSpPr>
          <p:cNvPr id="11" name="Inhaltsplatzhalter 2">
            <a:extLst>
              <a:ext uri="{FF2B5EF4-FFF2-40B4-BE49-F238E27FC236}">
                <a16:creationId xmlns:a16="http://schemas.microsoft.com/office/drawing/2014/main" id="{A0D38C0E-8064-444D-96D2-62F819D46C4C}"/>
              </a:ext>
            </a:extLst>
          </p:cNvPr>
          <p:cNvSpPr>
            <a:spLocks noGrp="1"/>
          </p:cNvSpPr>
          <p:nvPr>
            <p:ph idx="12" hasCustomPrompt="1"/>
          </p:nvPr>
        </p:nvSpPr>
        <p:spPr>
          <a:xfrm>
            <a:off x="1699505" y="5888784"/>
            <a:ext cx="6400309" cy="517668"/>
          </a:xfrm>
        </p:spPr>
        <p:txBody>
          <a:bodyPr/>
          <a:lstStyle>
            <a:lvl1pPr marL="0" indent="0">
              <a:buNone/>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dirty="0"/>
              <a:t>E-Mailadresse@marburg-stadt.de</a:t>
            </a:r>
          </a:p>
        </p:txBody>
      </p:sp>
    </p:spTree>
    <p:extLst>
      <p:ext uri="{BB962C8B-B14F-4D97-AF65-F5344CB8AC3E}">
        <p14:creationId xmlns:p14="http://schemas.microsoft.com/office/powerpoint/2010/main" val="4197303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bschluss - Beige">
    <p:bg>
      <p:bgPr>
        <a:blipFill>
          <a:blip r:embed="rId2">
            <a:duotone>
              <a:schemeClr val="accent5">
                <a:shade val="45000"/>
                <a:satMod val="135000"/>
              </a:schemeClr>
              <a:prstClr val="white"/>
            </a:duotone>
            <a:alphaModFix amt="26000"/>
          </a:blip>
          <a:stretch>
            <a:fillRect/>
          </a:stretch>
        </a:blipFill>
        <a:effectLst/>
      </p:bgPr>
    </p:bg>
    <p:spTree>
      <p:nvGrpSpPr>
        <p:cNvPr id="1" name=""/>
        <p:cNvGrpSpPr/>
        <p:nvPr/>
      </p:nvGrpSpPr>
      <p:grpSpPr>
        <a:xfrm>
          <a:off x="0" y="0"/>
          <a:ext cx="0" cy="0"/>
          <a:chOff x="0" y="0"/>
          <a:chExt cx="0" cy="0"/>
        </a:xfrm>
      </p:grpSpPr>
      <p:pic>
        <p:nvPicPr>
          <p:cNvPr id="13" name="Grafik 12" descr="Ein Bild, das Schwarzweiß, Landschaft, Himmel, draußen enthält.&#10;&#10;Automatisch generierte Beschreibung">
            <a:extLst>
              <a:ext uri="{FF2B5EF4-FFF2-40B4-BE49-F238E27FC236}">
                <a16:creationId xmlns:a16="http://schemas.microsoft.com/office/drawing/2014/main" id="{B54F603A-EAD3-47AF-ADC3-B49FFED0F259}"/>
              </a:ext>
            </a:extLst>
          </p:cNvPr>
          <p:cNvPicPr>
            <a:picLocks noGrp="1" noRot="1" noChangeAspect="1" noMove="1" noResize="1" noEditPoints="1" noAdjustHandles="1" noChangeArrowheads="1" noChangeShapeType="1" noCrop="1"/>
          </p:cNvPicPr>
          <p:nvPr userDrawn="1"/>
        </p:nvPicPr>
        <p:blipFill>
          <a:blip r:embed="rId3">
            <a:alphaModFix/>
            <a:duotone>
              <a:schemeClr val="accent1">
                <a:shade val="45000"/>
                <a:satMod val="135000"/>
              </a:schemeClr>
              <a:prstClr val="white"/>
            </a:duotone>
          </a:blip>
          <a:stretch>
            <a:fillRect/>
          </a:stretch>
        </p:blipFill>
        <p:spPr>
          <a:xfrm>
            <a:off x="0" y="0"/>
            <a:ext cx="12192000" cy="6858000"/>
          </a:xfrm>
          <a:prstGeom prst="rect">
            <a:avLst/>
          </a:prstGeom>
          <a:blipFill>
            <a:blip r:embed="rId2">
              <a:duotone>
                <a:schemeClr val="accent1">
                  <a:shade val="45000"/>
                  <a:satMod val="135000"/>
                </a:schemeClr>
                <a:prstClr val="white"/>
              </a:duotone>
            </a:blip>
            <a:stretch>
              <a:fillRect/>
            </a:stretch>
          </a:blipFill>
        </p:spPr>
      </p:pic>
      <p:pic>
        <p:nvPicPr>
          <p:cNvPr id="10" name="Grafik 9">
            <a:extLst>
              <a:ext uri="{FF2B5EF4-FFF2-40B4-BE49-F238E27FC236}">
                <a16:creationId xmlns:a16="http://schemas.microsoft.com/office/drawing/2014/main" id="{60025010-8358-487C-A372-1EA45FC592E4}"/>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t="17567" b="40687"/>
          <a:stretch/>
        </p:blipFill>
        <p:spPr>
          <a:xfrm>
            <a:off x="121490" y="342163"/>
            <a:ext cx="4859468" cy="1433543"/>
          </a:xfrm>
          <a:prstGeom prst="rect">
            <a:avLst/>
          </a:prstGeom>
        </p:spPr>
      </p:pic>
      <p:sp>
        <p:nvSpPr>
          <p:cNvPr id="2" name="Titel 1">
            <a:extLst>
              <a:ext uri="{FF2B5EF4-FFF2-40B4-BE49-F238E27FC236}">
                <a16:creationId xmlns:a16="http://schemas.microsoft.com/office/drawing/2014/main" id="{13B3FF2D-2CBA-4FA9-9AE8-7F003F4E65A3}"/>
              </a:ext>
            </a:extLst>
          </p:cNvPr>
          <p:cNvSpPr>
            <a:spLocks noGrp="1"/>
          </p:cNvSpPr>
          <p:nvPr>
            <p:ph type="title" hasCustomPrompt="1"/>
          </p:nvPr>
        </p:nvSpPr>
        <p:spPr>
          <a:xfrm>
            <a:off x="6494330" y="536841"/>
            <a:ext cx="4859469" cy="1153847"/>
          </a:xfrm>
        </p:spPr>
        <p:txBody>
          <a:bodyPr/>
          <a:lstStyle>
            <a:lvl1pPr algn="r">
              <a:defRPr>
                <a:solidFill>
                  <a:schemeClr val="tx2"/>
                </a:solidFill>
              </a:defRPr>
            </a:lvl1pPr>
          </a:lstStyle>
          <a:p>
            <a:r>
              <a:rPr lang="de-DE" dirty="0"/>
              <a:t>Vielen Dank</a:t>
            </a:r>
          </a:p>
        </p:txBody>
      </p:sp>
      <p:sp>
        <p:nvSpPr>
          <p:cNvPr id="3" name="Inhaltsplatzhalter 2">
            <a:extLst>
              <a:ext uri="{FF2B5EF4-FFF2-40B4-BE49-F238E27FC236}">
                <a16:creationId xmlns:a16="http://schemas.microsoft.com/office/drawing/2014/main" id="{82D83B73-72B3-40E9-B695-D0EC74A1055F}"/>
              </a:ext>
            </a:extLst>
          </p:cNvPr>
          <p:cNvSpPr>
            <a:spLocks noGrp="1"/>
          </p:cNvSpPr>
          <p:nvPr>
            <p:ph idx="1" hasCustomPrompt="1"/>
          </p:nvPr>
        </p:nvSpPr>
        <p:spPr>
          <a:xfrm>
            <a:off x="1699506" y="2655202"/>
            <a:ext cx="5645191" cy="517668"/>
          </a:xfrm>
        </p:spPr>
        <p:txBody>
          <a:bodyPr/>
          <a:lstStyle>
            <a:lvl1pPr marL="0" indent="0">
              <a:buNone/>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dirty="0"/>
              <a:t>Titel Vorname Nachname</a:t>
            </a:r>
          </a:p>
        </p:txBody>
      </p:sp>
      <p:sp>
        <p:nvSpPr>
          <p:cNvPr id="7" name="Inhaltsplatzhalter 2">
            <a:extLst>
              <a:ext uri="{FF2B5EF4-FFF2-40B4-BE49-F238E27FC236}">
                <a16:creationId xmlns:a16="http://schemas.microsoft.com/office/drawing/2014/main" id="{ECEA9CDE-0313-43A8-A877-2E8C4391BE04}"/>
              </a:ext>
            </a:extLst>
          </p:cNvPr>
          <p:cNvSpPr>
            <a:spLocks noGrp="1"/>
          </p:cNvSpPr>
          <p:nvPr>
            <p:ph idx="10" hasCustomPrompt="1"/>
          </p:nvPr>
        </p:nvSpPr>
        <p:spPr>
          <a:xfrm>
            <a:off x="1699506" y="3167463"/>
            <a:ext cx="5645191" cy="517668"/>
          </a:xfrm>
        </p:spPr>
        <p:txBody>
          <a:bodyPr>
            <a:normAutofit/>
          </a:bodyPr>
          <a:lstStyle>
            <a:lvl1pPr marL="0" indent="0">
              <a:buNone/>
              <a:defRPr sz="28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dirty="0"/>
              <a:t>Funktion</a:t>
            </a:r>
          </a:p>
        </p:txBody>
      </p:sp>
      <p:sp>
        <p:nvSpPr>
          <p:cNvPr id="8" name="Inhaltsplatzhalter 2">
            <a:extLst>
              <a:ext uri="{FF2B5EF4-FFF2-40B4-BE49-F238E27FC236}">
                <a16:creationId xmlns:a16="http://schemas.microsoft.com/office/drawing/2014/main" id="{BAE7C5D8-7F41-45A3-8CF8-2BD8FB37EFA6}"/>
              </a:ext>
            </a:extLst>
          </p:cNvPr>
          <p:cNvSpPr>
            <a:spLocks noGrp="1"/>
          </p:cNvSpPr>
          <p:nvPr>
            <p:ph idx="11" hasCustomPrompt="1"/>
          </p:nvPr>
        </p:nvSpPr>
        <p:spPr>
          <a:xfrm>
            <a:off x="1699505" y="3702828"/>
            <a:ext cx="5645191" cy="517668"/>
          </a:xfrm>
        </p:spPr>
        <p:txBody>
          <a:bodyPr/>
          <a:lstStyle>
            <a:lvl1pPr marL="0" indent="0">
              <a:buNone/>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dirty="0"/>
              <a:t>Fachdienst</a:t>
            </a:r>
          </a:p>
        </p:txBody>
      </p:sp>
      <p:sp>
        <p:nvSpPr>
          <p:cNvPr id="11" name="Inhaltsplatzhalter 2">
            <a:extLst>
              <a:ext uri="{FF2B5EF4-FFF2-40B4-BE49-F238E27FC236}">
                <a16:creationId xmlns:a16="http://schemas.microsoft.com/office/drawing/2014/main" id="{A0D38C0E-8064-444D-96D2-62F819D46C4C}"/>
              </a:ext>
            </a:extLst>
          </p:cNvPr>
          <p:cNvSpPr>
            <a:spLocks noGrp="1"/>
          </p:cNvSpPr>
          <p:nvPr>
            <p:ph idx="12" hasCustomPrompt="1"/>
          </p:nvPr>
        </p:nvSpPr>
        <p:spPr>
          <a:xfrm>
            <a:off x="1699505" y="5888784"/>
            <a:ext cx="6400309" cy="517668"/>
          </a:xfrm>
        </p:spPr>
        <p:txBody>
          <a:bodyPr/>
          <a:lstStyle>
            <a:lvl1pPr marL="0" indent="0">
              <a:buNone/>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dirty="0"/>
              <a:t>E-Mailadresse@marburg-stadt.de</a:t>
            </a:r>
          </a:p>
        </p:txBody>
      </p:sp>
    </p:spTree>
    <p:extLst>
      <p:ext uri="{BB962C8B-B14F-4D97-AF65-F5344CB8AC3E}">
        <p14:creationId xmlns:p14="http://schemas.microsoft.com/office/powerpoint/2010/main" val="32239185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bschluss - MarburgBlau">
    <p:bg>
      <p:bgPr>
        <a:blipFill>
          <a:blip r:embed="rId2">
            <a:duotone>
              <a:schemeClr val="accent5">
                <a:shade val="45000"/>
                <a:satMod val="135000"/>
              </a:schemeClr>
              <a:prstClr val="white"/>
            </a:duotone>
            <a:alphaModFix amt="26000"/>
          </a:blip>
          <a:stretch>
            <a:fillRect/>
          </a:stretch>
        </a:blipFill>
        <a:effectLst/>
      </p:bgPr>
    </p:bg>
    <p:spTree>
      <p:nvGrpSpPr>
        <p:cNvPr id="1" name=""/>
        <p:cNvGrpSpPr/>
        <p:nvPr/>
      </p:nvGrpSpPr>
      <p:grpSpPr>
        <a:xfrm>
          <a:off x="0" y="0"/>
          <a:ext cx="0" cy="0"/>
          <a:chOff x="0" y="0"/>
          <a:chExt cx="0" cy="0"/>
        </a:xfrm>
      </p:grpSpPr>
      <p:pic>
        <p:nvPicPr>
          <p:cNvPr id="13" name="Grafik 12" descr="Ein Bild, das Schwarzweiß, Landschaft, Himmel, draußen enthält.&#10;&#10;Automatisch generierte Beschreibung">
            <a:extLst>
              <a:ext uri="{FF2B5EF4-FFF2-40B4-BE49-F238E27FC236}">
                <a16:creationId xmlns:a16="http://schemas.microsoft.com/office/drawing/2014/main" id="{B54F603A-EAD3-47AF-ADC3-B49FFED0F259}"/>
              </a:ext>
            </a:extLst>
          </p:cNvPr>
          <p:cNvPicPr>
            <a:picLocks noGrp="1" noRot="1" noChangeAspect="1" noMove="1" noResize="1" noEditPoints="1" noAdjustHandles="1" noChangeArrowheads="1" noChangeShapeType="1" noCrop="1"/>
          </p:cNvPicPr>
          <p:nvPr userDrawn="1"/>
        </p:nvPicPr>
        <p:blipFill>
          <a:blip r:embed="rId3">
            <a:alphaModFix/>
            <a:duotone>
              <a:schemeClr val="accent5">
                <a:shade val="45000"/>
                <a:satMod val="135000"/>
              </a:schemeClr>
              <a:prstClr val="white"/>
            </a:duotone>
          </a:blip>
          <a:stretch>
            <a:fillRect/>
          </a:stretch>
        </p:blipFill>
        <p:spPr>
          <a:xfrm>
            <a:off x="0" y="0"/>
            <a:ext cx="12192000" cy="6858000"/>
          </a:xfrm>
          <a:prstGeom prst="rect">
            <a:avLst/>
          </a:prstGeom>
          <a:blipFill>
            <a:blip r:embed="rId2">
              <a:duotone>
                <a:schemeClr val="accent5">
                  <a:shade val="45000"/>
                  <a:satMod val="135000"/>
                </a:schemeClr>
                <a:prstClr val="white"/>
              </a:duotone>
            </a:blip>
            <a:stretch>
              <a:fillRect/>
            </a:stretch>
          </a:blipFill>
        </p:spPr>
      </p:pic>
      <p:pic>
        <p:nvPicPr>
          <p:cNvPr id="10" name="Grafik 9">
            <a:extLst>
              <a:ext uri="{FF2B5EF4-FFF2-40B4-BE49-F238E27FC236}">
                <a16:creationId xmlns:a16="http://schemas.microsoft.com/office/drawing/2014/main" id="{60025010-8358-487C-A372-1EA45FC592E4}"/>
              </a:ext>
            </a:extLst>
          </p:cNvPr>
          <p:cNvPicPr>
            <a:picLocks noChangeAspect="1"/>
          </p:cNvPicPr>
          <p:nvPr userDrawn="1"/>
        </p:nvPicPr>
        <p:blipFill rotWithShape="1">
          <a:blip r:embed="rId4">
            <a:lum/>
            <a:extLst>
              <a:ext uri="{96DAC541-7B7A-43D3-8B79-37D633B846F1}">
                <asvg:svgBlip xmlns:asvg="http://schemas.microsoft.com/office/drawing/2016/SVG/main" xmlns="" r:embed="rId5"/>
              </a:ext>
            </a:extLst>
          </a:blip>
          <a:srcRect t="17567" b="40687"/>
          <a:stretch/>
        </p:blipFill>
        <p:spPr>
          <a:xfrm>
            <a:off x="121490" y="342163"/>
            <a:ext cx="4859468" cy="1433543"/>
          </a:xfrm>
          <a:prstGeom prst="rect">
            <a:avLst/>
          </a:prstGeom>
        </p:spPr>
      </p:pic>
      <p:sp>
        <p:nvSpPr>
          <p:cNvPr id="2" name="Titel 1">
            <a:extLst>
              <a:ext uri="{FF2B5EF4-FFF2-40B4-BE49-F238E27FC236}">
                <a16:creationId xmlns:a16="http://schemas.microsoft.com/office/drawing/2014/main" id="{13B3FF2D-2CBA-4FA9-9AE8-7F003F4E65A3}"/>
              </a:ext>
            </a:extLst>
          </p:cNvPr>
          <p:cNvSpPr>
            <a:spLocks noGrp="1"/>
          </p:cNvSpPr>
          <p:nvPr>
            <p:ph type="title" hasCustomPrompt="1"/>
          </p:nvPr>
        </p:nvSpPr>
        <p:spPr>
          <a:xfrm>
            <a:off x="6494330" y="536841"/>
            <a:ext cx="4859469" cy="1153847"/>
          </a:xfrm>
        </p:spPr>
        <p:txBody>
          <a:bodyPr/>
          <a:lstStyle>
            <a:lvl1pPr algn="r">
              <a:defRPr>
                <a:solidFill>
                  <a:schemeClr val="tx2"/>
                </a:solidFill>
              </a:defRPr>
            </a:lvl1pPr>
          </a:lstStyle>
          <a:p>
            <a:r>
              <a:rPr lang="de-DE" dirty="0"/>
              <a:t>Vielen Dank</a:t>
            </a:r>
          </a:p>
        </p:txBody>
      </p:sp>
      <p:sp>
        <p:nvSpPr>
          <p:cNvPr id="3" name="Inhaltsplatzhalter 2">
            <a:extLst>
              <a:ext uri="{FF2B5EF4-FFF2-40B4-BE49-F238E27FC236}">
                <a16:creationId xmlns:a16="http://schemas.microsoft.com/office/drawing/2014/main" id="{82D83B73-72B3-40E9-B695-D0EC74A1055F}"/>
              </a:ext>
            </a:extLst>
          </p:cNvPr>
          <p:cNvSpPr>
            <a:spLocks noGrp="1"/>
          </p:cNvSpPr>
          <p:nvPr>
            <p:ph idx="1" hasCustomPrompt="1"/>
          </p:nvPr>
        </p:nvSpPr>
        <p:spPr>
          <a:xfrm>
            <a:off x="1699506" y="2655202"/>
            <a:ext cx="5645191" cy="517668"/>
          </a:xfrm>
        </p:spPr>
        <p:txBody>
          <a:bodyPr/>
          <a:lstStyle>
            <a:lvl1pPr marL="0" indent="0">
              <a:buNone/>
              <a:defRPr>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dirty="0"/>
              <a:t>Titel Vorname Nachname</a:t>
            </a:r>
          </a:p>
        </p:txBody>
      </p:sp>
      <p:sp>
        <p:nvSpPr>
          <p:cNvPr id="7" name="Inhaltsplatzhalter 2">
            <a:extLst>
              <a:ext uri="{FF2B5EF4-FFF2-40B4-BE49-F238E27FC236}">
                <a16:creationId xmlns:a16="http://schemas.microsoft.com/office/drawing/2014/main" id="{ECEA9CDE-0313-43A8-A877-2E8C4391BE04}"/>
              </a:ext>
            </a:extLst>
          </p:cNvPr>
          <p:cNvSpPr>
            <a:spLocks noGrp="1"/>
          </p:cNvSpPr>
          <p:nvPr>
            <p:ph idx="10" hasCustomPrompt="1"/>
          </p:nvPr>
        </p:nvSpPr>
        <p:spPr>
          <a:xfrm>
            <a:off x="1699506" y="3167463"/>
            <a:ext cx="5645191" cy="517668"/>
          </a:xfrm>
        </p:spPr>
        <p:txBody>
          <a:bodyPr>
            <a:normAutofit/>
          </a:bodyPr>
          <a:lstStyle>
            <a:lvl1pPr marL="0" indent="0">
              <a:buNone/>
              <a:defRPr sz="2800">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dirty="0"/>
              <a:t>Funktion</a:t>
            </a:r>
          </a:p>
        </p:txBody>
      </p:sp>
      <p:sp>
        <p:nvSpPr>
          <p:cNvPr id="8" name="Inhaltsplatzhalter 2">
            <a:extLst>
              <a:ext uri="{FF2B5EF4-FFF2-40B4-BE49-F238E27FC236}">
                <a16:creationId xmlns:a16="http://schemas.microsoft.com/office/drawing/2014/main" id="{BAE7C5D8-7F41-45A3-8CF8-2BD8FB37EFA6}"/>
              </a:ext>
            </a:extLst>
          </p:cNvPr>
          <p:cNvSpPr>
            <a:spLocks noGrp="1"/>
          </p:cNvSpPr>
          <p:nvPr>
            <p:ph idx="11" hasCustomPrompt="1"/>
          </p:nvPr>
        </p:nvSpPr>
        <p:spPr>
          <a:xfrm>
            <a:off x="1699505" y="3702828"/>
            <a:ext cx="5645191" cy="517668"/>
          </a:xfrm>
        </p:spPr>
        <p:txBody>
          <a:bodyPr/>
          <a:lstStyle>
            <a:lvl1pPr marL="0" indent="0">
              <a:buNone/>
              <a:defRPr>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dirty="0"/>
              <a:t>Fachdienst</a:t>
            </a:r>
          </a:p>
        </p:txBody>
      </p:sp>
      <p:sp>
        <p:nvSpPr>
          <p:cNvPr id="11" name="Inhaltsplatzhalter 2">
            <a:extLst>
              <a:ext uri="{FF2B5EF4-FFF2-40B4-BE49-F238E27FC236}">
                <a16:creationId xmlns:a16="http://schemas.microsoft.com/office/drawing/2014/main" id="{A0D38C0E-8064-444D-96D2-62F819D46C4C}"/>
              </a:ext>
            </a:extLst>
          </p:cNvPr>
          <p:cNvSpPr>
            <a:spLocks noGrp="1"/>
          </p:cNvSpPr>
          <p:nvPr>
            <p:ph idx="12" hasCustomPrompt="1"/>
          </p:nvPr>
        </p:nvSpPr>
        <p:spPr>
          <a:xfrm>
            <a:off x="1699505" y="5888784"/>
            <a:ext cx="6400309" cy="517668"/>
          </a:xfrm>
        </p:spPr>
        <p:txBody>
          <a:bodyPr/>
          <a:lstStyle>
            <a:lvl1pPr marL="0" indent="0">
              <a:buNone/>
              <a:defRPr>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dirty="0"/>
              <a:t>E-Mailadresse@marburg-stadt.de</a:t>
            </a:r>
          </a:p>
        </p:txBody>
      </p:sp>
      <p:sp>
        <p:nvSpPr>
          <p:cNvPr id="9" name="Rechteck 8">
            <a:extLst>
              <a:ext uri="{FF2B5EF4-FFF2-40B4-BE49-F238E27FC236}">
                <a16:creationId xmlns:a16="http://schemas.microsoft.com/office/drawing/2014/main" id="{CAAE94F3-D457-482E-B1DF-D9C5FDF2175C}"/>
              </a:ext>
            </a:extLst>
          </p:cNvPr>
          <p:cNvSpPr/>
          <p:nvPr userDrawn="1"/>
        </p:nvSpPr>
        <p:spPr>
          <a:xfrm>
            <a:off x="0" y="0"/>
            <a:ext cx="12192000" cy="6858000"/>
          </a:xfrm>
          <a:prstGeom prst="rect">
            <a:avLst/>
          </a:prstGeom>
          <a:solidFill>
            <a:schemeClr val="tx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36226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e">
    <p:bg>
      <p:bgPr>
        <a:blipFill dpi="0" rotWithShape="1">
          <a:blip r:embed="rId2">
            <a:alphaModFix amt="26000"/>
            <a:lum/>
          </a:blip>
          <a:srcRect/>
          <a:stretch>
            <a:fillRect t="-9000" b="-9000"/>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B3FF2D-2CBA-4FA9-9AE8-7F003F4E65A3}"/>
              </a:ext>
            </a:extLst>
          </p:cNvPr>
          <p:cNvSpPr>
            <a:spLocks noGrp="1"/>
          </p:cNvSpPr>
          <p:nvPr>
            <p:ph type="title" hasCustomPrompt="1"/>
          </p:nvPr>
        </p:nvSpPr>
        <p:spPr>
          <a:xfrm>
            <a:off x="3235976" y="2852076"/>
            <a:ext cx="4859469" cy="1153847"/>
          </a:xfrm>
        </p:spPr>
        <p:txBody>
          <a:bodyPr anchor="ctr" anchorCtr="1"/>
          <a:lstStyle>
            <a:lvl1pPr algn="r">
              <a:defRPr>
                <a:ln w="38100" cap="rnd">
                  <a:noFill/>
                  <a:miter lim="800000"/>
                </a:ln>
                <a:solidFill>
                  <a:schemeClr val="tx2"/>
                </a:solidFill>
                <a:effectLst/>
              </a:defRPr>
            </a:lvl1pPr>
          </a:lstStyle>
          <a:p>
            <a:r>
              <a:rPr lang="de-DE" dirty="0"/>
              <a:t>Vielen Dank</a:t>
            </a:r>
          </a:p>
        </p:txBody>
      </p:sp>
    </p:spTree>
    <p:extLst>
      <p:ext uri="{BB962C8B-B14F-4D97-AF65-F5344CB8AC3E}">
        <p14:creationId xmlns:p14="http://schemas.microsoft.com/office/powerpoint/2010/main" val="9381512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rennfolie">
    <p:spTree>
      <p:nvGrpSpPr>
        <p:cNvPr id="1" name=""/>
        <p:cNvGrpSpPr/>
        <p:nvPr/>
      </p:nvGrpSpPr>
      <p:grpSpPr>
        <a:xfrm>
          <a:off x="0" y="0"/>
          <a:ext cx="0" cy="0"/>
          <a:chOff x="0" y="0"/>
          <a:chExt cx="0" cy="0"/>
        </a:xfrm>
      </p:grpSpPr>
      <p:sp>
        <p:nvSpPr>
          <p:cNvPr id="7" name="Rectangle 6"/>
          <p:cNvSpPr>
            <a:spLocks noChangeAspect="1"/>
          </p:cNvSpPr>
          <p:nvPr/>
        </p:nvSpPr>
        <p:spPr>
          <a:xfrm>
            <a:off x="0" y="0"/>
            <a:ext cx="12192000" cy="685800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de-DE" dirty="0" err="1"/>
              <a:t>KAPITELformat</a:t>
            </a:r>
            <a:r>
              <a:rPr lang="de-DE" dirty="0"/>
              <a:t> bearbeiten</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dirty="0"/>
              <a:t>Master-Untertitelformat bearbeiten</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DFFDA7E7-34D0-42EF-AB15-5BAAB8CA275D}" type="datetime1">
              <a:rPr lang="de-DE" smtClean="0"/>
              <a:t>10.07.2025</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r>
              <a:rPr lang="de-DE" smtClean="0"/>
              <a:t>Abstimmung zur Einrichtung von Ortsbeiräten 2025 | Abstimmungsergebnis</a:t>
            </a: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‹Nr.›</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9" name="Grafik 8">
            <a:extLst>
              <a:ext uri="{FF2B5EF4-FFF2-40B4-BE49-F238E27FC236}">
                <a16:creationId xmlns:a16="http://schemas.microsoft.com/office/drawing/2014/main" id="{3D9F0229-CF25-4987-86BC-31A5742439A2}"/>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1020171" y="5608691"/>
            <a:ext cx="1187406" cy="1230273"/>
          </a:xfrm>
          <a:prstGeom prst="rect">
            <a:avLst/>
          </a:prstGeom>
        </p:spPr>
      </p:pic>
    </p:spTree>
    <p:extLst>
      <p:ext uri="{BB962C8B-B14F-4D97-AF65-F5344CB8AC3E}">
        <p14:creationId xmlns:p14="http://schemas.microsoft.com/office/powerpoint/2010/main" val="33523073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Footer Placeholder 4"/>
          <p:cNvSpPr>
            <a:spLocks noGrp="1"/>
          </p:cNvSpPr>
          <p:nvPr>
            <p:ph type="ftr" sz="quarter" idx="11"/>
          </p:nvPr>
        </p:nvSpPr>
        <p:spPr/>
        <p:txBody>
          <a:bodyPr/>
          <a:lstStyle/>
          <a:p>
            <a:r>
              <a:rPr lang="de-DE" smtClean="0"/>
              <a:t>Abstimmung zur Einrichtung von Ortsbeiräten 2025 | Abstimmungsergebnis</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
        <p:nvSpPr>
          <p:cNvPr id="7" name="Date Placeholder 3">
            <a:extLst>
              <a:ext uri="{FF2B5EF4-FFF2-40B4-BE49-F238E27FC236}">
                <a16:creationId xmlns:a16="http://schemas.microsoft.com/office/drawing/2014/main" id="{5FBF2168-629E-4621-9E91-BBB00CE44EFA}"/>
              </a:ext>
            </a:extLst>
          </p:cNvPr>
          <p:cNvSpPr>
            <a:spLocks noGrp="1"/>
          </p:cNvSpPr>
          <p:nvPr>
            <p:ph type="dt" sz="half" idx="2"/>
          </p:nvPr>
        </p:nvSpPr>
        <p:spPr>
          <a:xfrm>
            <a:off x="1142996" y="6341808"/>
            <a:ext cx="2329074" cy="365125"/>
          </a:xfrm>
          <a:prstGeom prst="rect">
            <a:avLst/>
          </a:prstGeom>
        </p:spPr>
        <p:txBody>
          <a:bodyPr vert="horz" lIns="91440" tIns="45720" rIns="91440" bIns="45720" rtlCol="0" anchor="ctr"/>
          <a:lstStyle>
            <a:lvl1pPr algn="l">
              <a:defRPr sz="1000">
                <a:solidFill>
                  <a:schemeClr val="accent1"/>
                </a:solidFill>
              </a:defRPr>
            </a:lvl1pPr>
          </a:lstStyle>
          <a:p>
            <a:fld id="{5723125D-2896-4403-9A8B-D0C93C38BDB8}" type="datetime1">
              <a:rPr lang="de-DE" smtClean="0"/>
              <a:t>10.07.2025</a:t>
            </a:fld>
            <a:endParaRPr lang="en-US" dirty="0"/>
          </a:p>
        </p:txBody>
      </p:sp>
    </p:spTree>
    <p:extLst>
      <p:ext uri="{BB962C8B-B14F-4D97-AF65-F5344CB8AC3E}">
        <p14:creationId xmlns:p14="http://schemas.microsoft.com/office/powerpoint/2010/main" val="2812751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folie - Beige">
    <p:spTree>
      <p:nvGrpSpPr>
        <p:cNvPr id="1" name=""/>
        <p:cNvGrpSpPr/>
        <p:nvPr/>
      </p:nvGrpSpPr>
      <p:grpSpPr>
        <a:xfrm>
          <a:off x="0" y="0"/>
          <a:ext cx="0" cy="0"/>
          <a:chOff x="0" y="0"/>
          <a:chExt cx="0" cy="0"/>
        </a:xfrm>
      </p:grpSpPr>
      <p:pic>
        <p:nvPicPr>
          <p:cNvPr id="7" name="Grafik 6" descr="Ein Bild, das Schwarzweiß, Landschaft, Himmel, draußen enthält.&#10;&#10;Automatisch generierte Beschreibung">
            <a:extLst>
              <a:ext uri="{FF2B5EF4-FFF2-40B4-BE49-F238E27FC236}">
                <a16:creationId xmlns:a16="http://schemas.microsoft.com/office/drawing/2014/main" id="{5140401F-9285-47B3-B996-AAEA005964A7}"/>
              </a:ext>
            </a:extLst>
          </p:cNvPr>
          <p:cNvPicPr>
            <a:picLocks noGrp="1" noRot="1" noChangeAspect="1" noMove="1" noResize="1" noEditPoints="1" noAdjustHandles="1" noChangeArrowheads="1" noChangeShapeType="1" noCrop="1"/>
          </p:cNvPicPr>
          <p:nvPr userDrawn="1"/>
        </p:nvPicPr>
        <p:blipFill>
          <a:blip r:embed="rId2">
            <a:alphaModFix/>
            <a:duotone>
              <a:schemeClr val="accent1">
                <a:shade val="45000"/>
                <a:satMod val="135000"/>
              </a:schemeClr>
              <a:prstClr val="white"/>
            </a:duotone>
          </a:blip>
          <a:stretch>
            <a:fillRect/>
          </a:stretch>
        </p:blipFill>
        <p:spPr>
          <a:xfrm>
            <a:off x="0" y="0"/>
            <a:ext cx="12192000" cy="6858000"/>
          </a:xfrm>
          <a:prstGeom prst="rect">
            <a:avLst/>
          </a:prstGeom>
          <a:blipFill>
            <a:blip r:embed="rId3">
              <a:duotone>
                <a:schemeClr val="accent1">
                  <a:shade val="45000"/>
                  <a:satMod val="135000"/>
                </a:schemeClr>
                <a:prstClr val="white"/>
              </a:duotone>
            </a:blip>
            <a:stretch>
              <a:fillRect/>
            </a:stretch>
          </a:blipFill>
        </p:spPr>
      </p:pic>
      <p:sp>
        <p:nvSpPr>
          <p:cNvPr id="2" name="Titel 1">
            <a:extLst>
              <a:ext uri="{FF2B5EF4-FFF2-40B4-BE49-F238E27FC236}">
                <a16:creationId xmlns:a16="http://schemas.microsoft.com/office/drawing/2014/main" id="{59C16F78-A88E-42D7-A679-8868C0C271CC}"/>
              </a:ext>
            </a:extLst>
          </p:cNvPr>
          <p:cNvSpPr>
            <a:spLocks noGrp="1"/>
          </p:cNvSpPr>
          <p:nvPr>
            <p:ph type="ctrTitle"/>
          </p:nvPr>
        </p:nvSpPr>
        <p:spPr>
          <a:xfrm>
            <a:off x="1524000" y="1122363"/>
            <a:ext cx="9144000" cy="2387600"/>
          </a:xfrm>
        </p:spPr>
        <p:txBody>
          <a:bodyPr anchor="b"/>
          <a:lstStyle>
            <a:lvl1pPr algn="ctr">
              <a:defRPr sz="6000">
                <a:solidFill>
                  <a:schemeClr val="tx2"/>
                </a:solidFill>
                <a:latin typeface="+mj-lt"/>
              </a:defRPr>
            </a:lvl1pPr>
          </a:lstStyle>
          <a:p>
            <a:r>
              <a:rPr lang="de-DE" smtClean="0"/>
              <a:t>Titelmasterformat durch Klicken bearbeiten</a:t>
            </a:r>
            <a:endParaRPr lang="de-DE" dirty="0"/>
          </a:p>
        </p:txBody>
      </p:sp>
      <p:sp>
        <p:nvSpPr>
          <p:cNvPr id="3" name="Untertitel 2">
            <a:extLst>
              <a:ext uri="{FF2B5EF4-FFF2-40B4-BE49-F238E27FC236}">
                <a16:creationId xmlns:a16="http://schemas.microsoft.com/office/drawing/2014/main" id="{E5E00AF1-626F-465C-AE9E-057674FF57A0}"/>
              </a:ext>
            </a:extLst>
          </p:cNvPr>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dirty="0"/>
          </a:p>
        </p:txBody>
      </p:sp>
      <p:pic>
        <p:nvPicPr>
          <p:cNvPr id="9" name="Grafik 8" descr="Ein Bild, das Text, Schrift, Screenshot, Grafiken enthält.&#10;&#10;Automatisch generierte Beschreibung">
            <a:extLst>
              <a:ext uri="{FF2B5EF4-FFF2-40B4-BE49-F238E27FC236}">
                <a16:creationId xmlns:a16="http://schemas.microsoft.com/office/drawing/2014/main" id="{7D4B78DA-86E5-42C4-94F8-258582227343}"/>
              </a:ext>
            </a:extLst>
          </p:cNvPr>
          <p:cNvPicPr>
            <a:picLocks noGrp="1" noRot="1" noChangeAspect="1" noMove="1" noResize="1" noEditPoints="1" noAdjustHandles="1" noChangeArrowheads="1" noChangeShapeType="1" noCrop="1"/>
          </p:cNvPicPr>
          <p:nvPr userDrawn="1"/>
        </p:nvPicPr>
        <p:blipFill rotWithShape="1">
          <a:blip r:embed="rId4"/>
          <a:srcRect t="20152" b="37544"/>
          <a:stretch/>
        </p:blipFill>
        <p:spPr>
          <a:xfrm>
            <a:off x="4534255" y="5313404"/>
            <a:ext cx="3028484" cy="906421"/>
          </a:xfrm>
          <a:prstGeom prst="rect">
            <a:avLst/>
          </a:prstGeom>
        </p:spPr>
      </p:pic>
    </p:spTree>
    <p:extLst>
      <p:ext uri="{BB962C8B-B14F-4D97-AF65-F5344CB8AC3E}">
        <p14:creationId xmlns:p14="http://schemas.microsoft.com/office/powerpoint/2010/main" val="15010551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de-DE"/>
              <a:t>Mastertitelformat bearbeiten</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5" name="Footer Placeholder 4"/>
          <p:cNvSpPr>
            <a:spLocks noGrp="1"/>
          </p:cNvSpPr>
          <p:nvPr>
            <p:ph type="ftr" sz="quarter" idx="11"/>
          </p:nvPr>
        </p:nvSpPr>
        <p:spPr/>
        <p:txBody>
          <a:bodyPr/>
          <a:lstStyle/>
          <a:p>
            <a:r>
              <a:rPr lang="de-DE" smtClean="0"/>
              <a:t>Abstimmung zur Einrichtung von Ortsbeiräten 2025 | Abstimmungsergebnis</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Date Placeholder 3">
            <a:extLst>
              <a:ext uri="{FF2B5EF4-FFF2-40B4-BE49-F238E27FC236}">
                <a16:creationId xmlns:a16="http://schemas.microsoft.com/office/drawing/2014/main" id="{B5E51094-EF64-49A1-96CC-E2B64960B206}"/>
              </a:ext>
            </a:extLst>
          </p:cNvPr>
          <p:cNvSpPr>
            <a:spLocks noGrp="1"/>
          </p:cNvSpPr>
          <p:nvPr>
            <p:ph type="dt" sz="half" idx="2"/>
          </p:nvPr>
        </p:nvSpPr>
        <p:spPr>
          <a:xfrm>
            <a:off x="1142996" y="6341808"/>
            <a:ext cx="2329074" cy="365125"/>
          </a:xfrm>
          <a:prstGeom prst="rect">
            <a:avLst/>
          </a:prstGeom>
        </p:spPr>
        <p:txBody>
          <a:bodyPr vert="horz" lIns="91440" tIns="45720" rIns="91440" bIns="45720" rtlCol="0" anchor="ctr"/>
          <a:lstStyle>
            <a:lvl1pPr algn="l">
              <a:defRPr sz="1000">
                <a:solidFill>
                  <a:schemeClr val="accent1"/>
                </a:solidFill>
              </a:defRPr>
            </a:lvl1pPr>
          </a:lstStyle>
          <a:p>
            <a:fld id="{AF1617B3-5F3E-4799-B12A-09A2495E07EB}" type="datetime1">
              <a:rPr lang="de-DE" smtClean="0"/>
              <a:t>10.07.2025</a:t>
            </a:fld>
            <a:endParaRPr lang="en-US" dirty="0"/>
          </a:p>
        </p:txBody>
      </p:sp>
    </p:spTree>
    <p:extLst>
      <p:ext uri="{BB962C8B-B14F-4D97-AF65-F5344CB8AC3E}">
        <p14:creationId xmlns:p14="http://schemas.microsoft.com/office/powerpoint/2010/main" val="14665757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6" name="Footer Placeholder 5"/>
          <p:cNvSpPr>
            <a:spLocks noGrp="1"/>
          </p:cNvSpPr>
          <p:nvPr>
            <p:ph type="ftr" sz="quarter" idx="11"/>
          </p:nvPr>
        </p:nvSpPr>
        <p:spPr/>
        <p:txBody>
          <a:bodyPr/>
          <a:lstStyle/>
          <a:p>
            <a:r>
              <a:rPr lang="de-DE" smtClean="0"/>
              <a:t>Abstimmung zur Einrichtung von Ortsbeiräten 2025 | Abstimmungsergebnis</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
        <p:nvSpPr>
          <p:cNvPr id="9" name="Date Placeholder 3">
            <a:extLst>
              <a:ext uri="{FF2B5EF4-FFF2-40B4-BE49-F238E27FC236}">
                <a16:creationId xmlns:a16="http://schemas.microsoft.com/office/drawing/2014/main" id="{75935577-EB03-4EEB-A8AA-939FD3C94239}"/>
              </a:ext>
            </a:extLst>
          </p:cNvPr>
          <p:cNvSpPr>
            <a:spLocks noGrp="1"/>
          </p:cNvSpPr>
          <p:nvPr>
            <p:ph type="dt" sz="half" idx="13"/>
          </p:nvPr>
        </p:nvSpPr>
        <p:spPr>
          <a:xfrm>
            <a:off x="1142996" y="6341808"/>
            <a:ext cx="2329074" cy="365125"/>
          </a:xfrm>
          <a:prstGeom prst="rect">
            <a:avLst/>
          </a:prstGeom>
        </p:spPr>
        <p:txBody>
          <a:bodyPr vert="horz" lIns="91440" tIns="45720" rIns="91440" bIns="45720" rtlCol="0" anchor="ctr"/>
          <a:lstStyle>
            <a:lvl1pPr algn="l">
              <a:defRPr sz="1000">
                <a:solidFill>
                  <a:schemeClr val="accent1"/>
                </a:solidFill>
              </a:defRPr>
            </a:lvl1pPr>
          </a:lstStyle>
          <a:p>
            <a:fld id="{44AB0D07-30E4-4975-B991-C8369274BA91}" type="datetime1">
              <a:rPr lang="de-DE" smtClean="0"/>
              <a:t>10.07.2025</a:t>
            </a:fld>
            <a:endParaRPr lang="en-US" dirty="0"/>
          </a:p>
        </p:txBody>
      </p:sp>
    </p:spTree>
    <p:extLst>
      <p:ext uri="{BB962C8B-B14F-4D97-AF65-F5344CB8AC3E}">
        <p14:creationId xmlns:p14="http://schemas.microsoft.com/office/powerpoint/2010/main" val="40928845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e-DE"/>
              <a:t>Mastertitelformat bearbeiten</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Footer Placeholder 7"/>
          <p:cNvSpPr>
            <a:spLocks noGrp="1"/>
          </p:cNvSpPr>
          <p:nvPr>
            <p:ph type="ftr" sz="quarter" idx="11"/>
          </p:nvPr>
        </p:nvSpPr>
        <p:spPr/>
        <p:txBody>
          <a:bodyPr/>
          <a:lstStyle/>
          <a:p>
            <a:r>
              <a:rPr lang="de-DE" smtClean="0"/>
              <a:t>Abstimmung zur Einrichtung von Ortsbeiräten 2025 | Abstimmungsergebnis</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‹Nr.›</a:t>
            </a:fld>
            <a:endParaRPr lang="en-US" dirty="0"/>
          </a:p>
        </p:txBody>
      </p:sp>
      <p:sp>
        <p:nvSpPr>
          <p:cNvPr id="11" name="Date Placeholder 3">
            <a:extLst>
              <a:ext uri="{FF2B5EF4-FFF2-40B4-BE49-F238E27FC236}">
                <a16:creationId xmlns:a16="http://schemas.microsoft.com/office/drawing/2014/main" id="{23D77C71-E5EC-4EB7-8A7C-0835CF652471}"/>
              </a:ext>
            </a:extLst>
          </p:cNvPr>
          <p:cNvSpPr>
            <a:spLocks noGrp="1"/>
          </p:cNvSpPr>
          <p:nvPr>
            <p:ph type="dt" sz="half" idx="13"/>
          </p:nvPr>
        </p:nvSpPr>
        <p:spPr>
          <a:xfrm>
            <a:off x="1142996" y="6341808"/>
            <a:ext cx="2329074" cy="365125"/>
          </a:xfrm>
          <a:prstGeom prst="rect">
            <a:avLst/>
          </a:prstGeom>
        </p:spPr>
        <p:txBody>
          <a:bodyPr vert="horz" lIns="91440" tIns="45720" rIns="91440" bIns="45720" rtlCol="0" anchor="ctr"/>
          <a:lstStyle>
            <a:lvl1pPr algn="l">
              <a:defRPr sz="1000">
                <a:solidFill>
                  <a:schemeClr val="accent1"/>
                </a:solidFill>
              </a:defRPr>
            </a:lvl1pPr>
          </a:lstStyle>
          <a:p>
            <a:fld id="{DC8776AF-D209-481F-A636-E6CCB8238498}" type="datetime1">
              <a:rPr lang="de-DE" smtClean="0"/>
              <a:t>10.07.2025</a:t>
            </a:fld>
            <a:endParaRPr lang="en-US" dirty="0"/>
          </a:p>
        </p:txBody>
      </p:sp>
    </p:spTree>
    <p:extLst>
      <p:ext uri="{BB962C8B-B14F-4D97-AF65-F5344CB8AC3E}">
        <p14:creationId xmlns:p14="http://schemas.microsoft.com/office/powerpoint/2010/main" val="25829731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4" name="Footer Placeholder 3"/>
          <p:cNvSpPr>
            <a:spLocks noGrp="1"/>
          </p:cNvSpPr>
          <p:nvPr>
            <p:ph type="ftr" sz="quarter" idx="11"/>
          </p:nvPr>
        </p:nvSpPr>
        <p:spPr/>
        <p:txBody>
          <a:bodyPr/>
          <a:lstStyle/>
          <a:p>
            <a:r>
              <a:rPr lang="de-DE" smtClean="0"/>
              <a:t>Abstimmung zur Einrichtung von Ortsbeiräten 2025 | Abstimmungsergebnis</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‹Nr.›</a:t>
            </a:fld>
            <a:endParaRPr lang="en-US" dirty="0"/>
          </a:p>
        </p:txBody>
      </p:sp>
      <p:sp>
        <p:nvSpPr>
          <p:cNvPr id="6" name="Date Placeholder 3">
            <a:extLst>
              <a:ext uri="{FF2B5EF4-FFF2-40B4-BE49-F238E27FC236}">
                <a16:creationId xmlns:a16="http://schemas.microsoft.com/office/drawing/2014/main" id="{CD9E4230-6D2F-4FAA-9E6C-D460D43D4205}"/>
              </a:ext>
            </a:extLst>
          </p:cNvPr>
          <p:cNvSpPr>
            <a:spLocks noGrp="1"/>
          </p:cNvSpPr>
          <p:nvPr>
            <p:ph type="dt" sz="half" idx="2"/>
          </p:nvPr>
        </p:nvSpPr>
        <p:spPr>
          <a:xfrm>
            <a:off x="1142996" y="6341808"/>
            <a:ext cx="2329074" cy="365125"/>
          </a:xfrm>
          <a:prstGeom prst="rect">
            <a:avLst/>
          </a:prstGeom>
        </p:spPr>
        <p:txBody>
          <a:bodyPr vert="horz" lIns="91440" tIns="45720" rIns="91440" bIns="45720" rtlCol="0" anchor="ctr"/>
          <a:lstStyle>
            <a:lvl1pPr algn="l">
              <a:defRPr sz="1000">
                <a:solidFill>
                  <a:schemeClr val="accent1"/>
                </a:solidFill>
              </a:defRPr>
            </a:lvl1pPr>
          </a:lstStyle>
          <a:p>
            <a:fld id="{4B6A0FC1-865D-4D36-A39F-B802BAB96DFD}" type="datetime1">
              <a:rPr lang="de-DE" smtClean="0"/>
              <a:t>10.07.2025</a:t>
            </a:fld>
            <a:endParaRPr lang="en-US" dirty="0"/>
          </a:p>
        </p:txBody>
      </p:sp>
    </p:spTree>
    <p:extLst>
      <p:ext uri="{BB962C8B-B14F-4D97-AF65-F5344CB8AC3E}">
        <p14:creationId xmlns:p14="http://schemas.microsoft.com/office/powerpoint/2010/main" val="1030378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de-DE" smtClean="0"/>
              <a:t>Abstimmung zur Einrichtung von Ortsbeiräten 2025 | Abstimmungsergebnis</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‹Nr.›</a:t>
            </a:fld>
            <a:endParaRPr lang="en-US" dirty="0"/>
          </a:p>
        </p:txBody>
      </p:sp>
      <p:sp>
        <p:nvSpPr>
          <p:cNvPr id="5" name="Date Placeholder 3">
            <a:extLst>
              <a:ext uri="{FF2B5EF4-FFF2-40B4-BE49-F238E27FC236}">
                <a16:creationId xmlns:a16="http://schemas.microsoft.com/office/drawing/2014/main" id="{8817EE96-9B00-4A7E-B193-E3380DC0D380}"/>
              </a:ext>
            </a:extLst>
          </p:cNvPr>
          <p:cNvSpPr>
            <a:spLocks noGrp="1"/>
          </p:cNvSpPr>
          <p:nvPr>
            <p:ph type="dt" sz="half" idx="2"/>
          </p:nvPr>
        </p:nvSpPr>
        <p:spPr>
          <a:xfrm>
            <a:off x="1142996" y="6341808"/>
            <a:ext cx="2329074" cy="365125"/>
          </a:xfrm>
          <a:prstGeom prst="rect">
            <a:avLst/>
          </a:prstGeom>
        </p:spPr>
        <p:txBody>
          <a:bodyPr vert="horz" lIns="91440" tIns="45720" rIns="91440" bIns="45720" rtlCol="0" anchor="ctr"/>
          <a:lstStyle>
            <a:lvl1pPr algn="l">
              <a:defRPr sz="1000">
                <a:solidFill>
                  <a:schemeClr val="accent1"/>
                </a:solidFill>
              </a:defRPr>
            </a:lvl1pPr>
          </a:lstStyle>
          <a:p>
            <a:fld id="{26129DB9-E76A-4CFC-989D-083DAF0CF933}" type="datetime1">
              <a:rPr lang="de-DE" smtClean="0"/>
              <a:t>10.07.2025</a:t>
            </a:fld>
            <a:endParaRPr lang="en-US" dirty="0"/>
          </a:p>
        </p:txBody>
      </p:sp>
    </p:spTree>
    <p:extLst>
      <p:ext uri="{BB962C8B-B14F-4D97-AF65-F5344CB8AC3E}">
        <p14:creationId xmlns:p14="http://schemas.microsoft.com/office/powerpoint/2010/main" val="21318729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de-DE"/>
              <a:t>Mastertitelformat bearbeiten</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6" name="Footer Placeholder 5"/>
          <p:cNvSpPr>
            <a:spLocks noGrp="1"/>
          </p:cNvSpPr>
          <p:nvPr>
            <p:ph type="ftr" sz="quarter" idx="11"/>
          </p:nvPr>
        </p:nvSpPr>
        <p:spPr/>
        <p:txBody>
          <a:bodyPr/>
          <a:lstStyle/>
          <a:p>
            <a:r>
              <a:rPr lang="de-DE" smtClean="0"/>
              <a:t>Abstimmung zur Einrichtung von Ortsbeiräten 2025 | Abstimmungsergebnis</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
        <p:nvSpPr>
          <p:cNvPr id="8" name="Date Placeholder 3">
            <a:extLst>
              <a:ext uri="{FF2B5EF4-FFF2-40B4-BE49-F238E27FC236}">
                <a16:creationId xmlns:a16="http://schemas.microsoft.com/office/drawing/2014/main" id="{F85C9B8D-55C1-4D54-85E3-4A330DFE2AE7}"/>
              </a:ext>
            </a:extLst>
          </p:cNvPr>
          <p:cNvSpPr>
            <a:spLocks noGrp="1"/>
          </p:cNvSpPr>
          <p:nvPr>
            <p:ph type="dt" sz="half" idx="13"/>
          </p:nvPr>
        </p:nvSpPr>
        <p:spPr>
          <a:xfrm>
            <a:off x="1142996" y="6341808"/>
            <a:ext cx="2329074" cy="365125"/>
          </a:xfrm>
          <a:prstGeom prst="rect">
            <a:avLst/>
          </a:prstGeom>
        </p:spPr>
        <p:txBody>
          <a:bodyPr vert="horz" lIns="91440" tIns="45720" rIns="91440" bIns="45720" rtlCol="0" anchor="ctr"/>
          <a:lstStyle>
            <a:lvl1pPr algn="l">
              <a:defRPr sz="1000">
                <a:solidFill>
                  <a:schemeClr val="accent1"/>
                </a:solidFill>
              </a:defRPr>
            </a:lvl1pPr>
          </a:lstStyle>
          <a:p>
            <a:fld id="{9CE6E795-A67A-4A41-A931-CD4664DE3290}" type="datetime1">
              <a:rPr lang="de-DE" smtClean="0"/>
              <a:t>10.07.2025</a:t>
            </a:fld>
            <a:endParaRPr lang="en-US" dirty="0"/>
          </a:p>
        </p:txBody>
      </p:sp>
    </p:spTree>
    <p:extLst>
      <p:ext uri="{BB962C8B-B14F-4D97-AF65-F5344CB8AC3E}">
        <p14:creationId xmlns:p14="http://schemas.microsoft.com/office/powerpoint/2010/main" val="4137675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de-DE"/>
              <a:t>Mastertitelformat bearbeiten</a:t>
            </a:r>
            <a:endParaRPr lang="en-US" dirty="0"/>
          </a:p>
        </p:txBody>
      </p:sp>
      <p:sp>
        <p:nvSpPr>
          <p:cNvPr id="3" name="Picture Placeholder 2"/>
          <p:cNvSpPr>
            <a:spLocks noGrp="1" noChangeAspect="1"/>
          </p:cNvSpPr>
          <p:nvPr>
            <p:ph type="pic" idx="1"/>
          </p:nvPr>
        </p:nvSpPr>
        <p:spPr>
          <a:xfrm>
            <a:off x="5413248" y="1069847"/>
            <a:ext cx="6099048" cy="4545342"/>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6" name="Footer Placeholder 5"/>
          <p:cNvSpPr>
            <a:spLocks noGrp="1"/>
          </p:cNvSpPr>
          <p:nvPr>
            <p:ph type="ftr" sz="quarter" idx="11"/>
          </p:nvPr>
        </p:nvSpPr>
        <p:spPr/>
        <p:txBody>
          <a:bodyPr/>
          <a:lstStyle/>
          <a:p>
            <a:r>
              <a:rPr lang="de-DE" smtClean="0"/>
              <a:t>Abstimmung zur Einrichtung von Ortsbeiräten 2025 | Abstimmungsergebnis</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
        <p:nvSpPr>
          <p:cNvPr id="8" name="Date Placeholder 3">
            <a:extLst>
              <a:ext uri="{FF2B5EF4-FFF2-40B4-BE49-F238E27FC236}">
                <a16:creationId xmlns:a16="http://schemas.microsoft.com/office/drawing/2014/main" id="{81A84E9F-13F4-4F73-8775-02B8B81E8AA1}"/>
              </a:ext>
            </a:extLst>
          </p:cNvPr>
          <p:cNvSpPr>
            <a:spLocks noGrp="1"/>
          </p:cNvSpPr>
          <p:nvPr>
            <p:ph type="dt" sz="half" idx="13"/>
          </p:nvPr>
        </p:nvSpPr>
        <p:spPr>
          <a:xfrm>
            <a:off x="1142996" y="6341808"/>
            <a:ext cx="2329074" cy="365125"/>
          </a:xfrm>
          <a:prstGeom prst="rect">
            <a:avLst/>
          </a:prstGeom>
        </p:spPr>
        <p:txBody>
          <a:bodyPr vert="horz" lIns="91440" tIns="45720" rIns="91440" bIns="45720" rtlCol="0" anchor="ctr"/>
          <a:lstStyle>
            <a:lvl1pPr algn="l">
              <a:defRPr sz="1000">
                <a:solidFill>
                  <a:schemeClr val="accent1"/>
                </a:solidFill>
              </a:defRPr>
            </a:lvl1pPr>
          </a:lstStyle>
          <a:p>
            <a:fld id="{46C530DC-9CA2-4C8D-84E9-E9C009D4C226}" type="datetime1">
              <a:rPr lang="de-DE" smtClean="0"/>
              <a:t>10.07.2025</a:t>
            </a:fld>
            <a:endParaRPr lang="en-US" dirty="0"/>
          </a:p>
        </p:txBody>
      </p:sp>
    </p:spTree>
    <p:extLst>
      <p:ext uri="{BB962C8B-B14F-4D97-AF65-F5344CB8AC3E}">
        <p14:creationId xmlns:p14="http://schemas.microsoft.com/office/powerpoint/2010/main" val="36184235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Footer Placeholder 4"/>
          <p:cNvSpPr>
            <a:spLocks noGrp="1"/>
          </p:cNvSpPr>
          <p:nvPr>
            <p:ph type="ftr" sz="quarter" idx="11"/>
          </p:nvPr>
        </p:nvSpPr>
        <p:spPr/>
        <p:txBody>
          <a:bodyPr/>
          <a:lstStyle/>
          <a:p>
            <a:r>
              <a:rPr lang="de-DE" smtClean="0"/>
              <a:t>Abstimmung zur Einrichtung von Ortsbeiräten 2025 | Abstimmungsergebnis</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
        <p:nvSpPr>
          <p:cNvPr id="7" name="Date Placeholder 3">
            <a:extLst>
              <a:ext uri="{FF2B5EF4-FFF2-40B4-BE49-F238E27FC236}">
                <a16:creationId xmlns:a16="http://schemas.microsoft.com/office/drawing/2014/main" id="{6E16CD70-1CAF-4F26-A8F8-450AB11F5F3D}"/>
              </a:ext>
            </a:extLst>
          </p:cNvPr>
          <p:cNvSpPr>
            <a:spLocks noGrp="1"/>
          </p:cNvSpPr>
          <p:nvPr>
            <p:ph type="dt" sz="half" idx="2"/>
          </p:nvPr>
        </p:nvSpPr>
        <p:spPr>
          <a:xfrm>
            <a:off x="1142996" y="6341808"/>
            <a:ext cx="2329074" cy="365125"/>
          </a:xfrm>
          <a:prstGeom prst="rect">
            <a:avLst/>
          </a:prstGeom>
        </p:spPr>
        <p:txBody>
          <a:bodyPr vert="horz" lIns="91440" tIns="45720" rIns="91440" bIns="45720" rtlCol="0" anchor="ctr"/>
          <a:lstStyle>
            <a:lvl1pPr algn="l">
              <a:defRPr sz="1000">
                <a:solidFill>
                  <a:schemeClr val="accent1"/>
                </a:solidFill>
              </a:defRPr>
            </a:lvl1pPr>
          </a:lstStyle>
          <a:p>
            <a:fld id="{82F60E78-3C49-4DB4-841C-1675192B25CF}" type="datetime1">
              <a:rPr lang="de-DE" smtClean="0"/>
              <a:t>10.07.2025</a:t>
            </a:fld>
            <a:endParaRPr lang="en-US" dirty="0"/>
          </a:p>
        </p:txBody>
      </p:sp>
    </p:spTree>
    <p:extLst>
      <p:ext uri="{BB962C8B-B14F-4D97-AF65-F5344CB8AC3E}">
        <p14:creationId xmlns:p14="http://schemas.microsoft.com/office/powerpoint/2010/main" val="15806921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Footer Placeholder 4"/>
          <p:cNvSpPr>
            <a:spLocks noGrp="1"/>
          </p:cNvSpPr>
          <p:nvPr>
            <p:ph type="ftr" sz="quarter" idx="11"/>
          </p:nvPr>
        </p:nvSpPr>
        <p:spPr/>
        <p:txBody>
          <a:bodyPr/>
          <a:lstStyle/>
          <a:p>
            <a:r>
              <a:rPr lang="de-DE" smtClean="0"/>
              <a:t>Abstimmung zur Einrichtung von Ortsbeiräten 2025 | Abstimmungsergebnis</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
        <p:nvSpPr>
          <p:cNvPr id="7" name="Date Placeholder 3">
            <a:extLst>
              <a:ext uri="{FF2B5EF4-FFF2-40B4-BE49-F238E27FC236}">
                <a16:creationId xmlns:a16="http://schemas.microsoft.com/office/drawing/2014/main" id="{D0FB13B1-0DCA-40C1-9670-236395B65769}"/>
              </a:ext>
            </a:extLst>
          </p:cNvPr>
          <p:cNvSpPr>
            <a:spLocks noGrp="1"/>
          </p:cNvSpPr>
          <p:nvPr>
            <p:ph type="dt" sz="half" idx="2"/>
          </p:nvPr>
        </p:nvSpPr>
        <p:spPr>
          <a:xfrm>
            <a:off x="1142996" y="6341808"/>
            <a:ext cx="2329074" cy="365125"/>
          </a:xfrm>
          <a:prstGeom prst="rect">
            <a:avLst/>
          </a:prstGeom>
        </p:spPr>
        <p:txBody>
          <a:bodyPr vert="horz" lIns="91440" tIns="45720" rIns="91440" bIns="45720" rtlCol="0" anchor="ctr"/>
          <a:lstStyle>
            <a:lvl1pPr algn="l">
              <a:defRPr sz="1000">
                <a:solidFill>
                  <a:schemeClr val="accent1"/>
                </a:solidFill>
              </a:defRPr>
            </a:lvl1pPr>
          </a:lstStyle>
          <a:p>
            <a:fld id="{803C5250-5FE5-4634-ADD7-714C8EC6BB3F}" type="datetime1">
              <a:rPr lang="de-DE" smtClean="0"/>
              <a:t>10.07.2025</a:t>
            </a:fld>
            <a:endParaRPr lang="en-US" dirty="0"/>
          </a:p>
        </p:txBody>
      </p:sp>
    </p:spTree>
    <p:extLst>
      <p:ext uri="{BB962C8B-B14F-4D97-AF65-F5344CB8AC3E}">
        <p14:creationId xmlns:p14="http://schemas.microsoft.com/office/powerpoint/2010/main" val="37536191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rennfolie">
    <p:spTree>
      <p:nvGrpSpPr>
        <p:cNvPr id="1" name=""/>
        <p:cNvGrpSpPr/>
        <p:nvPr/>
      </p:nvGrpSpPr>
      <p:grpSpPr>
        <a:xfrm>
          <a:off x="0" y="0"/>
          <a:ext cx="0" cy="0"/>
          <a:chOff x="0" y="0"/>
          <a:chExt cx="0" cy="0"/>
        </a:xfrm>
      </p:grpSpPr>
      <p:sp>
        <p:nvSpPr>
          <p:cNvPr id="7" name="Rectangle 6"/>
          <p:cNvSpPr>
            <a:spLocks noChangeAspect="1"/>
          </p:cNvSpPr>
          <p:nvPr/>
        </p:nvSpPr>
        <p:spPr>
          <a:xfrm>
            <a:off x="0" y="0"/>
            <a:ext cx="12192000" cy="685800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de-DE" dirty="0" err="1"/>
              <a:t>KAPITELformat</a:t>
            </a:r>
            <a:r>
              <a:rPr lang="de-DE" dirty="0"/>
              <a:t> bearbeiten</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dirty="0"/>
              <a:t>Master-Untertitelformat bearbeiten</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A242E982-2946-4D38-BA4A-91F5D86852E4}" type="datetime1">
              <a:rPr lang="de-DE" smtClean="0"/>
              <a:t>10.07.2025</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r>
              <a:rPr lang="de-DE" smtClean="0"/>
              <a:t>Abstimmung zur Einrichtung von Ortsbeiräten 2025 | Abstimmungsergebnis</a:t>
            </a: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‹Nr.›</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9" name="Grafik 8">
            <a:extLst>
              <a:ext uri="{FF2B5EF4-FFF2-40B4-BE49-F238E27FC236}">
                <a16:creationId xmlns:a16="http://schemas.microsoft.com/office/drawing/2014/main" id="{3D9F0229-CF25-4987-86BC-31A5742439A2}"/>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1020171" y="5608691"/>
            <a:ext cx="1187406" cy="1230273"/>
          </a:xfrm>
          <a:prstGeom prst="rect">
            <a:avLst/>
          </a:prstGeom>
        </p:spPr>
      </p:pic>
    </p:spTree>
    <p:extLst>
      <p:ext uri="{BB962C8B-B14F-4D97-AF65-F5344CB8AC3E}">
        <p14:creationId xmlns:p14="http://schemas.microsoft.com/office/powerpoint/2010/main" val="2243692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folie - MarburgBlau">
    <p:spTree>
      <p:nvGrpSpPr>
        <p:cNvPr id="1" name=""/>
        <p:cNvGrpSpPr/>
        <p:nvPr/>
      </p:nvGrpSpPr>
      <p:grpSpPr>
        <a:xfrm>
          <a:off x="0" y="0"/>
          <a:ext cx="0" cy="0"/>
          <a:chOff x="0" y="0"/>
          <a:chExt cx="0" cy="0"/>
        </a:xfrm>
      </p:grpSpPr>
      <p:pic>
        <p:nvPicPr>
          <p:cNvPr id="7" name="Grafik 6" descr="Ein Bild, das Schwarzweiß, Landschaft, Himmel, draußen enthält.&#10;&#10;Automatisch generierte Beschreibung">
            <a:extLst>
              <a:ext uri="{FF2B5EF4-FFF2-40B4-BE49-F238E27FC236}">
                <a16:creationId xmlns:a16="http://schemas.microsoft.com/office/drawing/2014/main" id="{5140401F-9285-47B3-B996-AAEA005964A7}"/>
              </a:ext>
            </a:extLst>
          </p:cNvPr>
          <p:cNvPicPr>
            <a:picLocks noGrp="1" noRot="1" noChangeAspect="1" noMove="1" noResize="1" noEditPoints="1" noAdjustHandles="1" noChangeArrowheads="1" noChangeShapeType="1" noCrop="1"/>
          </p:cNvPicPr>
          <p:nvPr userDrawn="1"/>
        </p:nvPicPr>
        <p:blipFill>
          <a:blip r:embed="rId2">
            <a:duotone>
              <a:schemeClr val="accent5">
                <a:shade val="45000"/>
                <a:satMod val="135000"/>
              </a:schemeClr>
              <a:prstClr val="white"/>
            </a:duotone>
            <a:alphaModFix/>
            <a:extLst>
              <a:ext uri="{BEBA8EAE-BF5A-486C-A8C5-ECC9F3942E4B}">
                <a14:imgProps xmlns:a14="http://schemas.microsoft.com/office/drawing/2010/main">
                  <a14:imgLayer r:embed="rId3">
                    <a14:imgEffect>
                      <a14:colorTemperature colorTemp="11500"/>
                    </a14:imgEffect>
                    <a14:imgEffect>
                      <a14:saturation sat="252000"/>
                    </a14:imgEffect>
                  </a14:imgLayer>
                </a14:imgProps>
              </a:ext>
            </a:extLst>
          </a:blip>
          <a:stretch>
            <a:fillRect/>
          </a:stretch>
        </p:blipFill>
        <p:spPr>
          <a:xfrm>
            <a:off x="0" y="0"/>
            <a:ext cx="12192000" cy="6858000"/>
          </a:xfrm>
          <a:prstGeom prst="rect">
            <a:avLst/>
          </a:prstGeom>
          <a:blipFill>
            <a:blip r:embed="rId4">
              <a:duotone>
                <a:schemeClr val="accent5">
                  <a:shade val="45000"/>
                  <a:satMod val="135000"/>
                </a:schemeClr>
                <a:prstClr val="white"/>
              </a:duotone>
              <a:alphaModFix/>
            </a:blip>
            <a:stretch>
              <a:fillRect/>
            </a:stretch>
          </a:blipFill>
        </p:spPr>
      </p:pic>
      <p:sp>
        <p:nvSpPr>
          <p:cNvPr id="4" name="Rechteck 3">
            <a:extLst>
              <a:ext uri="{FF2B5EF4-FFF2-40B4-BE49-F238E27FC236}">
                <a16:creationId xmlns:a16="http://schemas.microsoft.com/office/drawing/2014/main" id="{F09CA5C0-1922-4C67-966D-2C3B6705D959}"/>
              </a:ext>
            </a:extLst>
          </p:cNvPr>
          <p:cNvSpPr/>
          <p:nvPr userDrawn="1"/>
        </p:nvSpPr>
        <p:spPr>
          <a:xfrm>
            <a:off x="0" y="0"/>
            <a:ext cx="12192000" cy="6858000"/>
          </a:xfrm>
          <a:prstGeom prst="rect">
            <a:avLst/>
          </a:prstGeom>
          <a:solidFill>
            <a:schemeClr val="tx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2" name="Titel 1">
            <a:extLst>
              <a:ext uri="{FF2B5EF4-FFF2-40B4-BE49-F238E27FC236}">
                <a16:creationId xmlns:a16="http://schemas.microsoft.com/office/drawing/2014/main" id="{59C16F78-A88E-42D7-A679-8868C0C271CC}"/>
              </a:ext>
            </a:extLst>
          </p:cNvPr>
          <p:cNvSpPr>
            <a:spLocks noGrp="1"/>
          </p:cNvSpPr>
          <p:nvPr>
            <p:ph type="ctrTitle"/>
          </p:nvPr>
        </p:nvSpPr>
        <p:spPr>
          <a:xfrm>
            <a:off x="1524000" y="1122363"/>
            <a:ext cx="9144000" cy="2387600"/>
          </a:xfrm>
        </p:spPr>
        <p:txBody>
          <a:bodyPr anchor="b"/>
          <a:lstStyle>
            <a:lvl1pPr algn="ctr">
              <a:defRPr sz="6000">
                <a:solidFill>
                  <a:schemeClr val="bg1"/>
                </a:solidFill>
                <a:latin typeface="+mj-lt"/>
              </a:defRPr>
            </a:lvl1pPr>
          </a:lstStyle>
          <a:p>
            <a:r>
              <a:rPr lang="de-DE" smtClean="0"/>
              <a:t>Titelmasterformat durch Klicken bearbeiten</a:t>
            </a:r>
            <a:endParaRPr lang="de-DE" dirty="0"/>
          </a:p>
        </p:txBody>
      </p:sp>
      <p:sp>
        <p:nvSpPr>
          <p:cNvPr id="3" name="Untertitel 2">
            <a:extLst>
              <a:ext uri="{FF2B5EF4-FFF2-40B4-BE49-F238E27FC236}">
                <a16:creationId xmlns:a16="http://schemas.microsoft.com/office/drawing/2014/main" id="{E5E00AF1-626F-465C-AE9E-057674FF57A0}"/>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dirty="0"/>
          </a:p>
        </p:txBody>
      </p:sp>
      <p:pic>
        <p:nvPicPr>
          <p:cNvPr id="9" name="Grafik 8" descr="Ein Bild, das Text, Schrift, Screenshot, Grafiken enthält.&#10;&#10;Automatisch generierte Beschreibung">
            <a:extLst>
              <a:ext uri="{FF2B5EF4-FFF2-40B4-BE49-F238E27FC236}">
                <a16:creationId xmlns:a16="http://schemas.microsoft.com/office/drawing/2014/main" id="{7D4B78DA-86E5-42C4-94F8-258582227343}"/>
              </a:ext>
            </a:extLst>
          </p:cNvPr>
          <p:cNvPicPr>
            <a:picLocks noGrp="1" noRot="1" noChangeAspect="1" noMove="1" noResize="1" noEditPoints="1" noAdjustHandles="1" noChangeArrowheads="1" noChangeShapeType="1" noCrop="1"/>
          </p:cNvPicPr>
          <p:nvPr userDrawn="1"/>
        </p:nvPicPr>
        <p:blipFill rotWithShape="1">
          <a:blip r:embed="rId5">
            <a:extLst>
              <a:ext uri="{BEBA8EAE-BF5A-486C-A8C5-ECC9F3942E4B}">
                <a14:imgProps xmlns:a14="http://schemas.microsoft.com/office/drawing/2010/main">
                  <a14:imgLayer r:embed="rId6">
                    <a14:imgEffect>
                      <a14:brightnessContrast bright="100000"/>
                    </a14:imgEffect>
                  </a14:imgLayer>
                </a14:imgProps>
              </a:ext>
            </a:extLst>
          </a:blip>
          <a:srcRect t="20152" b="37544"/>
          <a:stretch/>
        </p:blipFill>
        <p:spPr>
          <a:xfrm>
            <a:off x="4534255" y="5313404"/>
            <a:ext cx="3028484" cy="906421"/>
          </a:xfrm>
          <a:prstGeom prst="rect">
            <a:avLst/>
          </a:prstGeom>
        </p:spPr>
      </p:pic>
    </p:spTree>
    <p:extLst>
      <p:ext uri="{BB962C8B-B14F-4D97-AF65-F5344CB8AC3E}">
        <p14:creationId xmlns:p14="http://schemas.microsoft.com/office/powerpoint/2010/main" val="25190807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Footer Placeholder 4"/>
          <p:cNvSpPr>
            <a:spLocks noGrp="1"/>
          </p:cNvSpPr>
          <p:nvPr>
            <p:ph type="ftr" sz="quarter" idx="11"/>
          </p:nvPr>
        </p:nvSpPr>
        <p:spPr/>
        <p:txBody>
          <a:bodyPr/>
          <a:lstStyle/>
          <a:p>
            <a:r>
              <a:rPr lang="de-DE" smtClean="0"/>
              <a:t>Abstimmung zur Einrichtung von Ortsbeiräten 2025 | Abstimmungsergebnis</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
        <p:nvSpPr>
          <p:cNvPr id="7" name="Date Placeholder 3">
            <a:extLst>
              <a:ext uri="{FF2B5EF4-FFF2-40B4-BE49-F238E27FC236}">
                <a16:creationId xmlns:a16="http://schemas.microsoft.com/office/drawing/2014/main" id="{5FBF2168-629E-4621-9E91-BBB00CE44EFA}"/>
              </a:ext>
            </a:extLst>
          </p:cNvPr>
          <p:cNvSpPr>
            <a:spLocks noGrp="1"/>
          </p:cNvSpPr>
          <p:nvPr>
            <p:ph type="dt" sz="half" idx="2"/>
          </p:nvPr>
        </p:nvSpPr>
        <p:spPr>
          <a:xfrm>
            <a:off x="1142996" y="6341808"/>
            <a:ext cx="2329074" cy="365125"/>
          </a:xfrm>
          <a:prstGeom prst="rect">
            <a:avLst/>
          </a:prstGeom>
        </p:spPr>
        <p:txBody>
          <a:bodyPr vert="horz" lIns="91440" tIns="45720" rIns="91440" bIns="45720" rtlCol="0" anchor="ctr"/>
          <a:lstStyle>
            <a:lvl1pPr algn="l">
              <a:defRPr sz="1000">
                <a:solidFill>
                  <a:schemeClr val="accent1"/>
                </a:solidFill>
              </a:defRPr>
            </a:lvl1pPr>
          </a:lstStyle>
          <a:p>
            <a:fld id="{B1540AE9-1A94-4DDD-936E-3EE5FC42D71F}" type="datetime1">
              <a:rPr lang="de-DE" smtClean="0"/>
              <a:t>10.07.2025</a:t>
            </a:fld>
            <a:endParaRPr lang="en-US" dirty="0"/>
          </a:p>
        </p:txBody>
      </p:sp>
    </p:spTree>
    <p:extLst>
      <p:ext uri="{BB962C8B-B14F-4D97-AF65-F5344CB8AC3E}">
        <p14:creationId xmlns:p14="http://schemas.microsoft.com/office/powerpoint/2010/main" val="39727730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de-DE"/>
              <a:t>Mastertitelformat bearbeiten</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5" name="Footer Placeholder 4"/>
          <p:cNvSpPr>
            <a:spLocks noGrp="1"/>
          </p:cNvSpPr>
          <p:nvPr>
            <p:ph type="ftr" sz="quarter" idx="11"/>
          </p:nvPr>
        </p:nvSpPr>
        <p:spPr/>
        <p:txBody>
          <a:bodyPr/>
          <a:lstStyle/>
          <a:p>
            <a:r>
              <a:rPr lang="de-DE" smtClean="0"/>
              <a:t>Abstimmung zur Einrichtung von Ortsbeiräten 2025 | Abstimmungsergebnis</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Date Placeholder 3">
            <a:extLst>
              <a:ext uri="{FF2B5EF4-FFF2-40B4-BE49-F238E27FC236}">
                <a16:creationId xmlns:a16="http://schemas.microsoft.com/office/drawing/2014/main" id="{B5E51094-EF64-49A1-96CC-E2B64960B206}"/>
              </a:ext>
            </a:extLst>
          </p:cNvPr>
          <p:cNvSpPr>
            <a:spLocks noGrp="1"/>
          </p:cNvSpPr>
          <p:nvPr>
            <p:ph type="dt" sz="half" idx="2"/>
          </p:nvPr>
        </p:nvSpPr>
        <p:spPr>
          <a:xfrm>
            <a:off x="1142996" y="6341808"/>
            <a:ext cx="2329074" cy="365125"/>
          </a:xfrm>
          <a:prstGeom prst="rect">
            <a:avLst/>
          </a:prstGeom>
        </p:spPr>
        <p:txBody>
          <a:bodyPr vert="horz" lIns="91440" tIns="45720" rIns="91440" bIns="45720" rtlCol="0" anchor="ctr"/>
          <a:lstStyle>
            <a:lvl1pPr algn="l">
              <a:defRPr sz="1000">
                <a:solidFill>
                  <a:schemeClr val="accent1"/>
                </a:solidFill>
              </a:defRPr>
            </a:lvl1pPr>
          </a:lstStyle>
          <a:p>
            <a:fld id="{B2B10804-5DB6-43A3-83D9-CF36879ECA30}" type="datetime1">
              <a:rPr lang="de-DE" smtClean="0"/>
              <a:t>10.07.2025</a:t>
            </a:fld>
            <a:endParaRPr lang="en-US" dirty="0"/>
          </a:p>
        </p:txBody>
      </p:sp>
    </p:spTree>
    <p:extLst>
      <p:ext uri="{BB962C8B-B14F-4D97-AF65-F5344CB8AC3E}">
        <p14:creationId xmlns:p14="http://schemas.microsoft.com/office/powerpoint/2010/main" val="42628276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6" name="Footer Placeholder 5"/>
          <p:cNvSpPr>
            <a:spLocks noGrp="1"/>
          </p:cNvSpPr>
          <p:nvPr>
            <p:ph type="ftr" sz="quarter" idx="11"/>
          </p:nvPr>
        </p:nvSpPr>
        <p:spPr/>
        <p:txBody>
          <a:bodyPr/>
          <a:lstStyle/>
          <a:p>
            <a:r>
              <a:rPr lang="de-DE" smtClean="0"/>
              <a:t>Abstimmung zur Einrichtung von Ortsbeiräten 2025 | Abstimmungsergebnis</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
        <p:nvSpPr>
          <p:cNvPr id="9" name="Date Placeholder 3">
            <a:extLst>
              <a:ext uri="{FF2B5EF4-FFF2-40B4-BE49-F238E27FC236}">
                <a16:creationId xmlns:a16="http://schemas.microsoft.com/office/drawing/2014/main" id="{75935577-EB03-4EEB-A8AA-939FD3C94239}"/>
              </a:ext>
            </a:extLst>
          </p:cNvPr>
          <p:cNvSpPr>
            <a:spLocks noGrp="1"/>
          </p:cNvSpPr>
          <p:nvPr>
            <p:ph type="dt" sz="half" idx="13"/>
          </p:nvPr>
        </p:nvSpPr>
        <p:spPr>
          <a:xfrm>
            <a:off x="1142996" y="6341808"/>
            <a:ext cx="2329074" cy="365125"/>
          </a:xfrm>
          <a:prstGeom prst="rect">
            <a:avLst/>
          </a:prstGeom>
        </p:spPr>
        <p:txBody>
          <a:bodyPr vert="horz" lIns="91440" tIns="45720" rIns="91440" bIns="45720" rtlCol="0" anchor="ctr"/>
          <a:lstStyle>
            <a:lvl1pPr algn="l">
              <a:defRPr sz="1000">
                <a:solidFill>
                  <a:schemeClr val="accent1"/>
                </a:solidFill>
              </a:defRPr>
            </a:lvl1pPr>
          </a:lstStyle>
          <a:p>
            <a:fld id="{BC801D32-8DA9-484C-9B70-4E1A9D7A79B5}" type="datetime1">
              <a:rPr lang="de-DE" smtClean="0"/>
              <a:t>10.07.2025</a:t>
            </a:fld>
            <a:endParaRPr lang="en-US" dirty="0"/>
          </a:p>
        </p:txBody>
      </p:sp>
    </p:spTree>
    <p:extLst>
      <p:ext uri="{BB962C8B-B14F-4D97-AF65-F5344CB8AC3E}">
        <p14:creationId xmlns:p14="http://schemas.microsoft.com/office/powerpoint/2010/main" val="9646099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e-DE"/>
              <a:t>Mastertitelformat bearbeiten</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Footer Placeholder 7"/>
          <p:cNvSpPr>
            <a:spLocks noGrp="1"/>
          </p:cNvSpPr>
          <p:nvPr>
            <p:ph type="ftr" sz="quarter" idx="11"/>
          </p:nvPr>
        </p:nvSpPr>
        <p:spPr/>
        <p:txBody>
          <a:bodyPr/>
          <a:lstStyle/>
          <a:p>
            <a:r>
              <a:rPr lang="de-DE" smtClean="0"/>
              <a:t>Abstimmung zur Einrichtung von Ortsbeiräten 2025 | Abstimmungsergebnis</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‹Nr.›</a:t>
            </a:fld>
            <a:endParaRPr lang="en-US" dirty="0"/>
          </a:p>
        </p:txBody>
      </p:sp>
      <p:sp>
        <p:nvSpPr>
          <p:cNvPr id="11" name="Date Placeholder 3">
            <a:extLst>
              <a:ext uri="{FF2B5EF4-FFF2-40B4-BE49-F238E27FC236}">
                <a16:creationId xmlns:a16="http://schemas.microsoft.com/office/drawing/2014/main" id="{23D77C71-E5EC-4EB7-8A7C-0835CF652471}"/>
              </a:ext>
            </a:extLst>
          </p:cNvPr>
          <p:cNvSpPr>
            <a:spLocks noGrp="1"/>
          </p:cNvSpPr>
          <p:nvPr>
            <p:ph type="dt" sz="half" idx="13"/>
          </p:nvPr>
        </p:nvSpPr>
        <p:spPr>
          <a:xfrm>
            <a:off x="1142996" y="6341808"/>
            <a:ext cx="2329074" cy="365125"/>
          </a:xfrm>
          <a:prstGeom prst="rect">
            <a:avLst/>
          </a:prstGeom>
        </p:spPr>
        <p:txBody>
          <a:bodyPr vert="horz" lIns="91440" tIns="45720" rIns="91440" bIns="45720" rtlCol="0" anchor="ctr"/>
          <a:lstStyle>
            <a:lvl1pPr algn="l">
              <a:defRPr sz="1000">
                <a:solidFill>
                  <a:schemeClr val="accent1"/>
                </a:solidFill>
              </a:defRPr>
            </a:lvl1pPr>
          </a:lstStyle>
          <a:p>
            <a:fld id="{1235B488-6538-4B95-B2E7-7BAB77F9B5EB}" type="datetime1">
              <a:rPr lang="de-DE" smtClean="0"/>
              <a:t>10.07.2025</a:t>
            </a:fld>
            <a:endParaRPr lang="en-US" dirty="0"/>
          </a:p>
        </p:txBody>
      </p:sp>
    </p:spTree>
    <p:extLst>
      <p:ext uri="{BB962C8B-B14F-4D97-AF65-F5344CB8AC3E}">
        <p14:creationId xmlns:p14="http://schemas.microsoft.com/office/powerpoint/2010/main" val="17455868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4" name="Footer Placeholder 3"/>
          <p:cNvSpPr>
            <a:spLocks noGrp="1"/>
          </p:cNvSpPr>
          <p:nvPr>
            <p:ph type="ftr" sz="quarter" idx="11"/>
          </p:nvPr>
        </p:nvSpPr>
        <p:spPr/>
        <p:txBody>
          <a:bodyPr/>
          <a:lstStyle/>
          <a:p>
            <a:r>
              <a:rPr lang="de-DE" smtClean="0"/>
              <a:t>Abstimmung zur Einrichtung von Ortsbeiräten 2025 | Abstimmungsergebnis</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‹Nr.›</a:t>
            </a:fld>
            <a:endParaRPr lang="en-US" dirty="0"/>
          </a:p>
        </p:txBody>
      </p:sp>
      <p:sp>
        <p:nvSpPr>
          <p:cNvPr id="6" name="Date Placeholder 3">
            <a:extLst>
              <a:ext uri="{FF2B5EF4-FFF2-40B4-BE49-F238E27FC236}">
                <a16:creationId xmlns:a16="http://schemas.microsoft.com/office/drawing/2014/main" id="{CD9E4230-6D2F-4FAA-9E6C-D460D43D4205}"/>
              </a:ext>
            </a:extLst>
          </p:cNvPr>
          <p:cNvSpPr>
            <a:spLocks noGrp="1"/>
          </p:cNvSpPr>
          <p:nvPr>
            <p:ph type="dt" sz="half" idx="2"/>
          </p:nvPr>
        </p:nvSpPr>
        <p:spPr>
          <a:xfrm>
            <a:off x="1142996" y="6341808"/>
            <a:ext cx="2329074" cy="365125"/>
          </a:xfrm>
          <a:prstGeom prst="rect">
            <a:avLst/>
          </a:prstGeom>
        </p:spPr>
        <p:txBody>
          <a:bodyPr vert="horz" lIns="91440" tIns="45720" rIns="91440" bIns="45720" rtlCol="0" anchor="ctr"/>
          <a:lstStyle>
            <a:lvl1pPr algn="l">
              <a:defRPr sz="1000">
                <a:solidFill>
                  <a:schemeClr val="accent1"/>
                </a:solidFill>
              </a:defRPr>
            </a:lvl1pPr>
          </a:lstStyle>
          <a:p>
            <a:fld id="{1757E7CD-39A5-4784-BA3B-1482E3CE5819}" type="datetime1">
              <a:rPr lang="de-DE" smtClean="0"/>
              <a:t>10.07.2025</a:t>
            </a:fld>
            <a:endParaRPr lang="en-US" dirty="0"/>
          </a:p>
        </p:txBody>
      </p:sp>
    </p:spTree>
    <p:extLst>
      <p:ext uri="{BB962C8B-B14F-4D97-AF65-F5344CB8AC3E}">
        <p14:creationId xmlns:p14="http://schemas.microsoft.com/office/powerpoint/2010/main" val="1784094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de-DE" smtClean="0"/>
              <a:t>Abstimmung zur Einrichtung von Ortsbeiräten 2025 | Abstimmungsergebnis</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‹Nr.›</a:t>
            </a:fld>
            <a:endParaRPr lang="en-US" dirty="0"/>
          </a:p>
        </p:txBody>
      </p:sp>
      <p:sp>
        <p:nvSpPr>
          <p:cNvPr id="5" name="Date Placeholder 3">
            <a:extLst>
              <a:ext uri="{FF2B5EF4-FFF2-40B4-BE49-F238E27FC236}">
                <a16:creationId xmlns:a16="http://schemas.microsoft.com/office/drawing/2014/main" id="{8817EE96-9B00-4A7E-B193-E3380DC0D380}"/>
              </a:ext>
            </a:extLst>
          </p:cNvPr>
          <p:cNvSpPr>
            <a:spLocks noGrp="1"/>
          </p:cNvSpPr>
          <p:nvPr>
            <p:ph type="dt" sz="half" idx="2"/>
          </p:nvPr>
        </p:nvSpPr>
        <p:spPr>
          <a:xfrm>
            <a:off x="1142996" y="6341808"/>
            <a:ext cx="2329074" cy="365125"/>
          </a:xfrm>
          <a:prstGeom prst="rect">
            <a:avLst/>
          </a:prstGeom>
        </p:spPr>
        <p:txBody>
          <a:bodyPr vert="horz" lIns="91440" tIns="45720" rIns="91440" bIns="45720" rtlCol="0" anchor="ctr"/>
          <a:lstStyle>
            <a:lvl1pPr algn="l">
              <a:defRPr sz="1000">
                <a:solidFill>
                  <a:schemeClr val="accent1"/>
                </a:solidFill>
              </a:defRPr>
            </a:lvl1pPr>
          </a:lstStyle>
          <a:p>
            <a:fld id="{33DF20BB-9783-46C9-B784-04F7C70B8DD7}" type="datetime1">
              <a:rPr lang="de-DE" smtClean="0"/>
              <a:t>10.07.2025</a:t>
            </a:fld>
            <a:endParaRPr lang="en-US" dirty="0"/>
          </a:p>
        </p:txBody>
      </p:sp>
    </p:spTree>
    <p:extLst>
      <p:ext uri="{BB962C8B-B14F-4D97-AF65-F5344CB8AC3E}">
        <p14:creationId xmlns:p14="http://schemas.microsoft.com/office/powerpoint/2010/main" val="13435666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de-DE"/>
              <a:t>Mastertitelformat bearbeiten</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6" name="Footer Placeholder 5"/>
          <p:cNvSpPr>
            <a:spLocks noGrp="1"/>
          </p:cNvSpPr>
          <p:nvPr>
            <p:ph type="ftr" sz="quarter" idx="11"/>
          </p:nvPr>
        </p:nvSpPr>
        <p:spPr/>
        <p:txBody>
          <a:bodyPr/>
          <a:lstStyle/>
          <a:p>
            <a:r>
              <a:rPr lang="de-DE" smtClean="0"/>
              <a:t>Abstimmung zur Einrichtung von Ortsbeiräten 2025 | Abstimmungsergebnis</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
        <p:nvSpPr>
          <p:cNvPr id="8" name="Date Placeholder 3">
            <a:extLst>
              <a:ext uri="{FF2B5EF4-FFF2-40B4-BE49-F238E27FC236}">
                <a16:creationId xmlns:a16="http://schemas.microsoft.com/office/drawing/2014/main" id="{F85C9B8D-55C1-4D54-85E3-4A330DFE2AE7}"/>
              </a:ext>
            </a:extLst>
          </p:cNvPr>
          <p:cNvSpPr>
            <a:spLocks noGrp="1"/>
          </p:cNvSpPr>
          <p:nvPr>
            <p:ph type="dt" sz="half" idx="13"/>
          </p:nvPr>
        </p:nvSpPr>
        <p:spPr>
          <a:xfrm>
            <a:off x="1142996" y="6341808"/>
            <a:ext cx="2329074" cy="365125"/>
          </a:xfrm>
          <a:prstGeom prst="rect">
            <a:avLst/>
          </a:prstGeom>
        </p:spPr>
        <p:txBody>
          <a:bodyPr vert="horz" lIns="91440" tIns="45720" rIns="91440" bIns="45720" rtlCol="0" anchor="ctr"/>
          <a:lstStyle>
            <a:lvl1pPr algn="l">
              <a:defRPr sz="1000">
                <a:solidFill>
                  <a:schemeClr val="accent1"/>
                </a:solidFill>
              </a:defRPr>
            </a:lvl1pPr>
          </a:lstStyle>
          <a:p>
            <a:fld id="{6A9B235F-647B-4677-AF04-2E79D3079321}" type="datetime1">
              <a:rPr lang="de-DE" smtClean="0"/>
              <a:t>10.07.2025</a:t>
            </a:fld>
            <a:endParaRPr lang="en-US" dirty="0"/>
          </a:p>
        </p:txBody>
      </p:sp>
    </p:spTree>
    <p:extLst>
      <p:ext uri="{BB962C8B-B14F-4D97-AF65-F5344CB8AC3E}">
        <p14:creationId xmlns:p14="http://schemas.microsoft.com/office/powerpoint/2010/main" val="7593538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de-DE"/>
              <a:t>Mastertitelformat bearbeiten</a:t>
            </a:r>
            <a:endParaRPr lang="en-US" dirty="0"/>
          </a:p>
        </p:txBody>
      </p:sp>
      <p:sp>
        <p:nvSpPr>
          <p:cNvPr id="3" name="Picture Placeholder 2"/>
          <p:cNvSpPr>
            <a:spLocks noGrp="1" noChangeAspect="1"/>
          </p:cNvSpPr>
          <p:nvPr>
            <p:ph type="pic" idx="1"/>
          </p:nvPr>
        </p:nvSpPr>
        <p:spPr>
          <a:xfrm>
            <a:off x="5413248" y="1069847"/>
            <a:ext cx="6099048" cy="4513145"/>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6" name="Footer Placeholder 5"/>
          <p:cNvSpPr>
            <a:spLocks noGrp="1"/>
          </p:cNvSpPr>
          <p:nvPr>
            <p:ph type="ftr" sz="quarter" idx="11"/>
          </p:nvPr>
        </p:nvSpPr>
        <p:spPr/>
        <p:txBody>
          <a:bodyPr/>
          <a:lstStyle/>
          <a:p>
            <a:r>
              <a:rPr lang="de-DE" smtClean="0"/>
              <a:t>Abstimmung zur Einrichtung von Ortsbeiräten 2025 | Abstimmungsergebnis</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
        <p:nvSpPr>
          <p:cNvPr id="8" name="Date Placeholder 3">
            <a:extLst>
              <a:ext uri="{FF2B5EF4-FFF2-40B4-BE49-F238E27FC236}">
                <a16:creationId xmlns:a16="http://schemas.microsoft.com/office/drawing/2014/main" id="{81A84E9F-13F4-4F73-8775-02B8B81E8AA1}"/>
              </a:ext>
            </a:extLst>
          </p:cNvPr>
          <p:cNvSpPr>
            <a:spLocks noGrp="1"/>
          </p:cNvSpPr>
          <p:nvPr>
            <p:ph type="dt" sz="half" idx="13"/>
          </p:nvPr>
        </p:nvSpPr>
        <p:spPr>
          <a:xfrm>
            <a:off x="1142996" y="6341808"/>
            <a:ext cx="2329074" cy="365125"/>
          </a:xfrm>
          <a:prstGeom prst="rect">
            <a:avLst/>
          </a:prstGeom>
        </p:spPr>
        <p:txBody>
          <a:bodyPr vert="horz" lIns="91440" tIns="45720" rIns="91440" bIns="45720" rtlCol="0" anchor="ctr"/>
          <a:lstStyle>
            <a:lvl1pPr algn="l">
              <a:defRPr sz="1000">
                <a:solidFill>
                  <a:schemeClr val="accent1"/>
                </a:solidFill>
              </a:defRPr>
            </a:lvl1pPr>
          </a:lstStyle>
          <a:p>
            <a:fld id="{CE781F98-1FCE-4EE7-9089-DE7EF7A9F590}" type="datetime1">
              <a:rPr lang="de-DE" smtClean="0"/>
              <a:t>10.07.2025</a:t>
            </a:fld>
            <a:endParaRPr lang="en-US" dirty="0"/>
          </a:p>
        </p:txBody>
      </p:sp>
    </p:spTree>
    <p:extLst>
      <p:ext uri="{BB962C8B-B14F-4D97-AF65-F5344CB8AC3E}">
        <p14:creationId xmlns:p14="http://schemas.microsoft.com/office/powerpoint/2010/main" val="7967406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Footer Placeholder 4"/>
          <p:cNvSpPr>
            <a:spLocks noGrp="1"/>
          </p:cNvSpPr>
          <p:nvPr>
            <p:ph type="ftr" sz="quarter" idx="11"/>
          </p:nvPr>
        </p:nvSpPr>
        <p:spPr/>
        <p:txBody>
          <a:bodyPr/>
          <a:lstStyle/>
          <a:p>
            <a:r>
              <a:rPr lang="de-DE" smtClean="0"/>
              <a:t>Abstimmung zur Einrichtung von Ortsbeiräten 2025 | Abstimmungsergebnis</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
        <p:nvSpPr>
          <p:cNvPr id="7" name="Date Placeholder 3">
            <a:extLst>
              <a:ext uri="{FF2B5EF4-FFF2-40B4-BE49-F238E27FC236}">
                <a16:creationId xmlns:a16="http://schemas.microsoft.com/office/drawing/2014/main" id="{6E16CD70-1CAF-4F26-A8F8-450AB11F5F3D}"/>
              </a:ext>
            </a:extLst>
          </p:cNvPr>
          <p:cNvSpPr>
            <a:spLocks noGrp="1"/>
          </p:cNvSpPr>
          <p:nvPr>
            <p:ph type="dt" sz="half" idx="2"/>
          </p:nvPr>
        </p:nvSpPr>
        <p:spPr>
          <a:xfrm>
            <a:off x="1142996" y="6341808"/>
            <a:ext cx="2329074" cy="365125"/>
          </a:xfrm>
          <a:prstGeom prst="rect">
            <a:avLst/>
          </a:prstGeom>
        </p:spPr>
        <p:txBody>
          <a:bodyPr vert="horz" lIns="91440" tIns="45720" rIns="91440" bIns="45720" rtlCol="0" anchor="ctr"/>
          <a:lstStyle>
            <a:lvl1pPr algn="l">
              <a:defRPr sz="1000">
                <a:solidFill>
                  <a:schemeClr val="accent1"/>
                </a:solidFill>
              </a:defRPr>
            </a:lvl1pPr>
          </a:lstStyle>
          <a:p>
            <a:fld id="{3058CAFB-D280-4917-97C4-DE3C39D1238B}" type="datetime1">
              <a:rPr lang="de-DE" smtClean="0"/>
              <a:t>10.07.2025</a:t>
            </a:fld>
            <a:endParaRPr lang="en-US" dirty="0"/>
          </a:p>
        </p:txBody>
      </p:sp>
    </p:spTree>
    <p:extLst>
      <p:ext uri="{BB962C8B-B14F-4D97-AF65-F5344CB8AC3E}">
        <p14:creationId xmlns:p14="http://schemas.microsoft.com/office/powerpoint/2010/main" val="682345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Footer Placeholder 4"/>
          <p:cNvSpPr>
            <a:spLocks noGrp="1"/>
          </p:cNvSpPr>
          <p:nvPr>
            <p:ph type="ftr" sz="quarter" idx="11"/>
          </p:nvPr>
        </p:nvSpPr>
        <p:spPr/>
        <p:txBody>
          <a:bodyPr/>
          <a:lstStyle/>
          <a:p>
            <a:r>
              <a:rPr lang="de-DE" smtClean="0"/>
              <a:t>Abstimmung zur Einrichtung von Ortsbeiräten 2025 | Abstimmungsergebnis</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
        <p:nvSpPr>
          <p:cNvPr id="7" name="Date Placeholder 3">
            <a:extLst>
              <a:ext uri="{FF2B5EF4-FFF2-40B4-BE49-F238E27FC236}">
                <a16:creationId xmlns:a16="http://schemas.microsoft.com/office/drawing/2014/main" id="{D0FB13B1-0DCA-40C1-9670-236395B65769}"/>
              </a:ext>
            </a:extLst>
          </p:cNvPr>
          <p:cNvSpPr>
            <a:spLocks noGrp="1"/>
          </p:cNvSpPr>
          <p:nvPr>
            <p:ph type="dt" sz="half" idx="2"/>
          </p:nvPr>
        </p:nvSpPr>
        <p:spPr>
          <a:xfrm>
            <a:off x="1142996" y="6341808"/>
            <a:ext cx="2329074" cy="365125"/>
          </a:xfrm>
          <a:prstGeom prst="rect">
            <a:avLst/>
          </a:prstGeom>
        </p:spPr>
        <p:txBody>
          <a:bodyPr vert="horz" lIns="91440" tIns="45720" rIns="91440" bIns="45720" rtlCol="0" anchor="ctr"/>
          <a:lstStyle>
            <a:lvl1pPr algn="l">
              <a:defRPr sz="1000">
                <a:solidFill>
                  <a:schemeClr val="accent1"/>
                </a:solidFill>
              </a:defRPr>
            </a:lvl1pPr>
          </a:lstStyle>
          <a:p>
            <a:fld id="{9F6804CD-162F-4518-A952-F43F96A7BBD9}" type="datetime1">
              <a:rPr lang="de-DE" smtClean="0"/>
              <a:t>10.07.2025</a:t>
            </a:fld>
            <a:endParaRPr lang="en-US" dirty="0"/>
          </a:p>
        </p:txBody>
      </p:sp>
    </p:spTree>
    <p:extLst>
      <p:ext uri="{BB962C8B-B14F-4D97-AF65-F5344CB8AC3E}">
        <p14:creationId xmlns:p14="http://schemas.microsoft.com/office/powerpoint/2010/main" val="1738800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B3FF2D-2CBA-4FA9-9AE8-7F003F4E65A3}"/>
              </a:ext>
            </a:extLst>
          </p:cNvPr>
          <p:cNvSpPr>
            <a:spLocks noGrp="1"/>
          </p:cNvSpPr>
          <p:nvPr>
            <p:ph type="title"/>
          </p:nvPr>
        </p:nvSpPr>
        <p:spPr/>
        <p:txBody>
          <a:bodyPr/>
          <a:lstStyle>
            <a:lvl1pPr>
              <a:defRPr>
                <a:solidFill>
                  <a:schemeClr val="tx2"/>
                </a:solidFill>
              </a:defRPr>
            </a:lvl1pPr>
          </a:lstStyle>
          <a:p>
            <a:r>
              <a:rPr lang="de-DE" smtClean="0"/>
              <a:t>Titelmasterformat durch Klicken bearbeiten</a:t>
            </a:r>
            <a:endParaRPr lang="de-DE"/>
          </a:p>
        </p:txBody>
      </p:sp>
      <p:sp>
        <p:nvSpPr>
          <p:cNvPr id="3" name="Inhaltsplatzhalter 2">
            <a:extLst>
              <a:ext uri="{FF2B5EF4-FFF2-40B4-BE49-F238E27FC236}">
                <a16:creationId xmlns:a16="http://schemas.microsoft.com/office/drawing/2014/main" id="{82D83B73-72B3-40E9-B695-D0EC74A1055F}"/>
              </a:ext>
            </a:extLst>
          </p:cNvPr>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a:extLst>
              <a:ext uri="{FF2B5EF4-FFF2-40B4-BE49-F238E27FC236}">
                <a16:creationId xmlns:a16="http://schemas.microsoft.com/office/drawing/2014/main" id="{CB356E5F-4A6F-4ACF-B69C-6133CB20943D}"/>
              </a:ext>
            </a:extLst>
          </p:cNvPr>
          <p:cNvSpPr>
            <a:spLocks noGrp="1"/>
          </p:cNvSpPr>
          <p:nvPr>
            <p:ph type="dt" sz="half" idx="10"/>
          </p:nvPr>
        </p:nvSpPr>
        <p:spPr/>
        <p:txBody>
          <a:bodyPr/>
          <a:lstStyle/>
          <a:p>
            <a:fld id="{617B6278-45CA-4947-B8F8-D706C27EBF33}" type="datetime1">
              <a:rPr lang="de-DE" smtClean="0"/>
              <a:t>10.07.2025</a:t>
            </a:fld>
            <a:endParaRPr lang="de-DE"/>
          </a:p>
        </p:txBody>
      </p:sp>
      <p:sp>
        <p:nvSpPr>
          <p:cNvPr id="5" name="Fußzeilenplatzhalter 4">
            <a:extLst>
              <a:ext uri="{FF2B5EF4-FFF2-40B4-BE49-F238E27FC236}">
                <a16:creationId xmlns:a16="http://schemas.microsoft.com/office/drawing/2014/main" id="{09A7FCF3-4C8E-467E-81AC-93596F29D557}"/>
              </a:ext>
            </a:extLst>
          </p:cNvPr>
          <p:cNvSpPr>
            <a:spLocks noGrp="1"/>
          </p:cNvSpPr>
          <p:nvPr>
            <p:ph type="ftr" sz="quarter" idx="11"/>
          </p:nvPr>
        </p:nvSpPr>
        <p:spPr/>
        <p:txBody>
          <a:bodyPr/>
          <a:lstStyle/>
          <a:p>
            <a:r>
              <a:rPr lang="de-DE" smtClean="0"/>
              <a:t>Abstimmung zur Einrichtung von Ortsbeiräten 2025 | Abstimmungsergebnis</a:t>
            </a:r>
            <a:endParaRPr lang="de-DE"/>
          </a:p>
        </p:txBody>
      </p:sp>
      <p:sp>
        <p:nvSpPr>
          <p:cNvPr id="6" name="Foliennummernplatzhalter 5">
            <a:extLst>
              <a:ext uri="{FF2B5EF4-FFF2-40B4-BE49-F238E27FC236}">
                <a16:creationId xmlns:a16="http://schemas.microsoft.com/office/drawing/2014/main" id="{87C95342-C413-4EA5-AF9B-50D17631EA31}"/>
              </a:ext>
            </a:extLst>
          </p:cNvPr>
          <p:cNvSpPr>
            <a:spLocks noGrp="1"/>
          </p:cNvSpPr>
          <p:nvPr>
            <p:ph type="sldNum" sz="quarter" idx="12"/>
          </p:nvPr>
        </p:nvSpPr>
        <p:spPr/>
        <p:txBody>
          <a:bodyPr/>
          <a:lstStyle/>
          <a:p>
            <a:fld id="{4371F7B7-9BB0-43A6-9119-9D72CDDEBC98}" type="slidenum">
              <a:rPr lang="de-DE" smtClean="0"/>
              <a:t>‹Nr.›</a:t>
            </a:fld>
            <a:endParaRPr lang="de-DE"/>
          </a:p>
        </p:txBody>
      </p:sp>
    </p:spTree>
    <p:extLst>
      <p:ext uri="{BB962C8B-B14F-4D97-AF65-F5344CB8AC3E}">
        <p14:creationId xmlns:p14="http://schemas.microsoft.com/office/powerpoint/2010/main" val="1514934191"/>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rennfolie">
    <p:bg>
      <p:bgPr>
        <a:solidFill>
          <a:schemeClr val="bg2"/>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0" y="-19036"/>
            <a:ext cx="12192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de-DE" dirty="0" err="1"/>
              <a:t>KAPITELformat</a:t>
            </a:r>
            <a:r>
              <a:rPr lang="de-DE" dirty="0"/>
              <a:t> bearbeiten</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dirty="0"/>
              <a:t>Master-Untertitelformat bearbeiten</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2F406DB5-9887-4FCC-8913-60E4A8637B99}" type="datetime1">
              <a:rPr lang="de-DE" smtClean="0"/>
              <a:t>10.07.2025</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r>
              <a:rPr lang="de-DE" smtClean="0"/>
              <a:t>Abstimmung zur Einrichtung von Ortsbeiräten 2025 | Abstimmungsergebnis</a:t>
            </a: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‹Nr.›</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9" name="Grafik 8">
            <a:extLst>
              <a:ext uri="{FF2B5EF4-FFF2-40B4-BE49-F238E27FC236}">
                <a16:creationId xmlns:a16="http://schemas.microsoft.com/office/drawing/2014/main" id="{3D9F0229-CF25-4987-86BC-31A5742439A2}"/>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1020171" y="5608691"/>
            <a:ext cx="1187406" cy="1230273"/>
          </a:xfrm>
          <a:prstGeom prst="rect">
            <a:avLst/>
          </a:prstGeom>
        </p:spPr>
      </p:pic>
    </p:spTree>
    <p:extLst>
      <p:ext uri="{BB962C8B-B14F-4D97-AF65-F5344CB8AC3E}">
        <p14:creationId xmlns:p14="http://schemas.microsoft.com/office/powerpoint/2010/main" val="42760746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Footer Placeholder 4"/>
          <p:cNvSpPr>
            <a:spLocks noGrp="1"/>
          </p:cNvSpPr>
          <p:nvPr>
            <p:ph type="ftr" sz="quarter" idx="11"/>
          </p:nvPr>
        </p:nvSpPr>
        <p:spPr/>
        <p:txBody>
          <a:bodyPr/>
          <a:lstStyle/>
          <a:p>
            <a:r>
              <a:rPr lang="de-DE" smtClean="0"/>
              <a:t>Abstimmung zur Einrichtung von Ortsbeiräten 2025 | Abstimmungsergebnis</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
        <p:nvSpPr>
          <p:cNvPr id="7" name="Date Placeholder 3">
            <a:extLst>
              <a:ext uri="{FF2B5EF4-FFF2-40B4-BE49-F238E27FC236}">
                <a16:creationId xmlns:a16="http://schemas.microsoft.com/office/drawing/2014/main" id="{5FBF2168-629E-4621-9E91-BBB00CE44EFA}"/>
              </a:ext>
            </a:extLst>
          </p:cNvPr>
          <p:cNvSpPr>
            <a:spLocks noGrp="1"/>
          </p:cNvSpPr>
          <p:nvPr>
            <p:ph type="dt" sz="half" idx="2"/>
          </p:nvPr>
        </p:nvSpPr>
        <p:spPr>
          <a:xfrm>
            <a:off x="1142996" y="6341808"/>
            <a:ext cx="2329074" cy="365125"/>
          </a:xfrm>
          <a:prstGeom prst="rect">
            <a:avLst/>
          </a:prstGeom>
        </p:spPr>
        <p:txBody>
          <a:bodyPr vert="horz" lIns="91440" tIns="45720" rIns="91440" bIns="45720" rtlCol="0" anchor="ctr"/>
          <a:lstStyle>
            <a:lvl1pPr algn="l">
              <a:defRPr sz="1000">
                <a:solidFill>
                  <a:schemeClr val="tx2"/>
                </a:solidFill>
              </a:defRPr>
            </a:lvl1pPr>
          </a:lstStyle>
          <a:p>
            <a:fld id="{5391160D-2CB6-4E0C-9CA5-0F9ACAAD9947}" type="datetime1">
              <a:rPr lang="de-DE" smtClean="0"/>
              <a:t>10.07.2025</a:t>
            </a:fld>
            <a:endParaRPr lang="en-US" dirty="0"/>
          </a:p>
        </p:txBody>
      </p:sp>
    </p:spTree>
    <p:extLst>
      <p:ext uri="{BB962C8B-B14F-4D97-AF65-F5344CB8AC3E}">
        <p14:creationId xmlns:p14="http://schemas.microsoft.com/office/powerpoint/2010/main" val="15004905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06424" y="1173575"/>
            <a:ext cx="9966960" cy="2926080"/>
          </a:xfrm>
        </p:spPr>
        <p:txBody>
          <a:bodyPr anchor="b">
            <a:noAutofit/>
          </a:bodyPr>
          <a:lstStyle>
            <a:lvl1pPr algn="ctr">
              <a:lnSpc>
                <a:spcPct val="85000"/>
              </a:lnSpc>
              <a:defRPr sz="7200" b="0" cap="all" baseline="0"/>
            </a:lvl1pPr>
          </a:lstStyle>
          <a:p>
            <a:r>
              <a:rPr lang="de-DE" dirty="0" err="1"/>
              <a:t>KAPITELformat</a:t>
            </a:r>
            <a:r>
              <a:rPr lang="de-DE" dirty="0"/>
              <a:t> bearbeiten</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5" name="Footer Placeholder 4"/>
          <p:cNvSpPr>
            <a:spLocks noGrp="1"/>
          </p:cNvSpPr>
          <p:nvPr>
            <p:ph type="ftr" sz="quarter" idx="11"/>
          </p:nvPr>
        </p:nvSpPr>
        <p:spPr/>
        <p:txBody>
          <a:bodyPr/>
          <a:lstStyle/>
          <a:p>
            <a:r>
              <a:rPr lang="de-DE" smtClean="0"/>
              <a:t>Abstimmung zur Einrichtung von Ortsbeiräten 2025 | Abstimmungsergebnis</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Date Placeholder 3">
            <a:extLst>
              <a:ext uri="{FF2B5EF4-FFF2-40B4-BE49-F238E27FC236}">
                <a16:creationId xmlns:a16="http://schemas.microsoft.com/office/drawing/2014/main" id="{B5E51094-EF64-49A1-96CC-E2B64960B206}"/>
              </a:ext>
            </a:extLst>
          </p:cNvPr>
          <p:cNvSpPr>
            <a:spLocks noGrp="1"/>
          </p:cNvSpPr>
          <p:nvPr>
            <p:ph type="dt" sz="half" idx="2"/>
          </p:nvPr>
        </p:nvSpPr>
        <p:spPr>
          <a:xfrm>
            <a:off x="1142996" y="6341808"/>
            <a:ext cx="2329074" cy="365125"/>
          </a:xfrm>
          <a:prstGeom prst="rect">
            <a:avLst/>
          </a:prstGeom>
        </p:spPr>
        <p:txBody>
          <a:bodyPr vert="horz" lIns="91440" tIns="45720" rIns="91440" bIns="45720" rtlCol="0" anchor="ctr"/>
          <a:lstStyle>
            <a:lvl1pPr algn="l">
              <a:defRPr sz="1000">
                <a:solidFill>
                  <a:schemeClr val="tx2"/>
                </a:solidFill>
              </a:defRPr>
            </a:lvl1pPr>
          </a:lstStyle>
          <a:p>
            <a:fld id="{1F99AC98-6CDB-47BF-B9AC-4E5D6207E0B9}" type="datetime1">
              <a:rPr lang="de-DE" smtClean="0"/>
              <a:t>10.07.2025</a:t>
            </a:fld>
            <a:endParaRPr lang="en-US" dirty="0"/>
          </a:p>
        </p:txBody>
      </p:sp>
    </p:spTree>
    <p:extLst>
      <p:ext uri="{BB962C8B-B14F-4D97-AF65-F5344CB8AC3E}">
        <p14:creationId xmlns:p14="http://schemas.microsoft.com/office/powerpoint/2010/main" val="20215939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6" name="Footer Placeholder 5"/>
          <p:cNvSpPr>
            <a:spLocks noGrp="1"/>
          </p:cNvSpPr>
          <p:nvPr>
            <p:ph type="ftr" sz="quarter" idx="11"/>
          </p:nvPr>
        </p:nvSpPr>
        <p:spPr/>
        <p:txBody>
          <a:bodyPr/>
          <a:lstStyle/>
          <a:p>
            <a:r>
              <a:rPr lang="de-DE" smtClean="0"/>
              <a:t>Abstimmung zur Einrichtung von Ortsbeiräten 2025 | Abstimmungsergebnis</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
        <p:nvSpPr>
          <p:cNvPr id="9" name="Date Placeholder 3">
            <a:extLst>
              <a:ext uri="{FF2B5EF4-FFF2-40B4-BE49-F238E27FC236}">
                <a16:creationId xmlns:a16="http://schemas.microsoft.com/office/drawing/2014/main" id="{75935577-EB03-4EEB-A8AA-939FD3C94239}"/>
              </a:ext>
            </a:extLst>
          </p:cNvPr>
          <p:cNvSpPr>
            <a:spLocks noGrp="1"/>
          </p:cNvSpPr>
          <p:nvPr>
            <p:ph type="dt" sz="half" idx="13"/>
          </p:nvPr>
        </p:nvSpPr>
        <p:spPr>
          <a:xfrm>
            <a:off x="1142996" y="6341808"/>
            <a:ext cx="2329074" cy="365125"/>
          </a:xfrm>
          <a:prstGeom prst="rect">
            <a:avLst/>
          </a:prstGeom>
        </p:spPr>
        <p:txBody>
          <a:bodyPr vert="horz" lIns="91440" tIns="45720" rIns="91440" bIns="45720" rtlCol="0" anchor="ctr"/>
          <a:lstStyle>
            <a:lvl1pPr algn="l">
              <a:defRPr sz="1000">
                <a:solidFill>
                  <a:schemeClr val="tx2"/>
                </a:solidFill>
              </a:defRPr>
            </a:lvl1pPr>
          </a:lstStyle>
          <a:p>
            <a:fld id="{E5E3534D-73E6-4D58-A52F-A8A0C8F2E17C}" type="datetime1">
              <a:rPr lang="de-DE" smtClean="0"/>
              <a:t>10.07.2025</a:t>
            </a:fld>
            <a:endParaRPr lang="en-US" dirty="0"/>
          </a:p>
        </p:txBody>
      </p:sp>
    </p:spTree>
    <p:extLst>
      <p:ext uri="{BB962C8B-B14F-4D97-AF65-F5344CB8AC3E}">
        <p14:creationId xmlns:p14="http://schemas.microsoft.com/office/powerpoint/2010/main" val="2446242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e-DE"/>
              <a:t>Mastertitelformat bearbeiten</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Footer Placeholder 7"/>
          <p:cNvSpPr>
            <a:spLocks noGrp="1"/>
          </p:cNvSpPr>
          <p:nvPr>
            <p:ph type="ftr" sz="quarter" idx="11"/>
          </p:nvPr>
        </p:nvSpPr>
        <p:spPr/>
        <p:txBody>
          <a:bodyPr/>
          <a:lstStyle/>
          <a:p>
            <a:r>
              <a:rPr lang="de-DE" smtClean="0"/>
              <a:t>Abstimmung zur Einrichtung von Ortsbeiräten 2025 | Abstimmungsergebnis</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‹Nr.›</a:t>
            </a:fld>
            <a:endParaRPr lang="en-US" dirty="0"/>
          </a:p>
        </p:txBody>
      </p:sp>
      <p:sp>
        <p:nvSpPr>
          <p:cNvPr id="11" name="Date Placeholder 3">
            <a:extLst>
              <a:ext uri="{FF2B5EF4-FFF2-40B4-BE49-F238E27FC236}">
                <a16:creationId xmlns:a16="http://schemas.microsoft.com/office/drawing/2014/main" id="{23D77C71-E5EC-4EB7-8A7C-0835CF652471}"/>
              </a:ext>
            </a:extLst>
          </p:cNvPr>
          <p:cNvSpPr>
            <a:spLocks noGrp="1"/>
          </p:cNvSpPr>
          <p:nvPr>
            <p:ph type="dt" sz="half" idx="13"/>
          </p:nvPr>
        </p:nvSpPr>
        <p:spPr>
          <a:xfrm>
            <a:off x="1142996" y="6341808"/>
            <a:ext cx="2329074" cy="365125"/>
          </a:xfrm>
          <a:prstGeom prst="rect">
            <a:avLst/>
          </a:prstGeom>
        </p:spPr>
        <p:txBody>
          <a:bodyPr vert="horz" lIns="91440" tIns="45720" rIns="91440" bIns="45720" rtlCol="0" anchor="ctr"/>
          <a:lstStyle>
            <a:lvl1pPr algn="l">
              <a:defRPr sz="1000">
                <a:solidFill>
                  <a:schemeClr val="tx2"/>
                </a:solidFill>
              </a:defRPr>
            </a:lvl1pPr>
          </a:lstStyle>
          <a:p>
            <a:fld id="{8998FFE0-8123-4EEE-87B8-F178F76CC6CB}" type="datetime1">
              <a:rPr lang="de-DE" smtClean="0"/>
              <a:t>10.07.2025</a:t>
            </a:fld>
            <a:endParaRPr lang="en-US" dirty="0"/>
          </a:p>
        </p:txBody>
      </p:sp>
    </p:spTree>
    <p:extLst>
      <p:ext uri="{BB962C8B-B14F-4D97-AF65-F5344CB8AC3E}">
        <p14:creationId xmlns:p14="http://schemas.microsoft.com/office/powerpoint/2010/main" val="27576140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4" name="Footer Placeholder 3"/>
          <p:cNvSpPr>
            <a:spLocks noGrp="1"/>
          </p:cNvSpPr>
          <p:nvPr>
            <p:ph type="ftr" sz="quarter" idx="11"/>
          </p:nvPr>
        </p:nvSpPr>
        <p:spPr/>
        <p:txBody>
          <a:bodyPr/>
          <a:lstStyle/>
          <a:p>
            <a:r>
              <a:rPr lang="de-DE" smtClean="0"/>
              <a:t>Abstimmung zur Einrichtung von Ortsbeiräten 2025 | Abstimmungsergebnis</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‹Nr.›</a:t>
            </a:fld>
            <a:endParaRPr lang="en-US" dirty="0"/>
          </a:p>
        </p:txBody>
      </p:sp>
      <p:sp>
        <p:nvSpPr>
          <p:cNvPr id="6" name="Date Placeholder 3">
            <a:extLst>
              <a:ext uri="{FF2B5EF4-FFF2-40B4-BE49-F238E27FC236}">
                <a16:creationId xmlns:a16="http://schemas.microsoft.com/office/drawing/2014/main" id="{CD9E4230-6D2F-4FAA-9E6C-D460D43D4205}"/>
              </a:ext>
            </a:extLst>
          </p:cNvPr>
          <p:cNvSpPr>
            <a:spLocks noGrp="1"/>
          </p:cNvSpPr>
          <p:nvPr>
            <p:ph type="dt" sz="half" idx="2"/>
          </p:nvPr>
        </p:nvSpPr>
        <p:spPr>
          <a:xfrm>
            <a:off x="1142996" y="6341808"/>
            <a:ext cx="2329074" cy="365125"/>
          </a:xfrm>
          <a:prstGeom prst="rect">
            <a:avLst/>
          </a:prstGeom>
        </p:spPr>
        <p:txBody>
          <a:bodyPr vert="horz" lIns="91440" tIns="45720" rIns="91440" bIns="45720" rtlCol="0" anchor="ctr"/>
          <a:lstStyle>
            <a:lvl1pPr algn="l">
              <a:defRPr sz="1000">
                <a:solidFill>
                  <a:schemeClr val="tx2"/>
                </a:solidFill>
              </a:defRPr>
            </a:lvl1pPr>
          </a:lstStyle>
          <a:p>
            <a:fld id="{82B71C52-68D6-4A85-8CB3-B72BAC062335}" type="datetime1">
              <a:rPr lang="de-DE" smtClean="0"/>
              <a:t>10.07.2025</a:t>
            </a:fld>
            <a:endParaRPr lang="en-US" dirty="0"/>
          </a:p>
        </p:txBody>
      </p:sp>
    </p:spTree>
    <p:extLst>
      <p:ext uri="{BB962C8B-B14F-4D97-AF65-F5344CB8AC3E}">
        <p14:creationId xmlns:p14="http://schemas.microsoft.com/office/powerpoint/2010/main" val="34511179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de-DE" smtClean="0"/>
              <a:t>Abstimmung zur Einrichtung von Ortsbeiräten 2025 | Abstimmungsergebnis</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‹Nr.›</a:t>
            </a:fld>
            <a:endParaRPr lang="en-US" dirty="0"/>
          </a:p>
        </p:txBody>
      </p:sp>
      <p:sp>
        <p:nvSpPr>
          <p:cNvPr id="5" name="Date Placeholder 3">
            <a:extLst>
              <a:ext uri="{FF2B5EF4-FFF2-40B4-BE49-F238E27FC236}">
                <a16:creationId xmlns:a16="http://schemas.microsoft.com/office/drawing/2014/main" id="{8817EE96-9B00-4A7E-B193-E3380DC0D380}"/>
              </a:ext>
            </a:extLst>
          </p:cNvPr>
          <p:cNvSpPr>
            <a:spLocks noGrp="1"/>
          </p:cNvSpPr>
          <p:nvPr>
            <p:ph type="dt" sz="half" idx="2"/>
          </p:nvPr>
        </p:nvSpPr>
        <p:spPr>
          <a:xfrm>
            <a:off x="1142996" y="6341808"/>
            <a:ext cx="2329074" cy="365125"/>
          </a:xfrm>
          <a:prstGeom prst="rect">
            <a:avLst/>
          </a:prstGeom>
        </p:spPr>
        <p:txBody>
          <a:bodyPr vert="horz" lIns="91440" tIns="45720" rIns="91440" bIns="45720" rtlCol="0" anchor="ctr"/>
          <a:lstStyle>
            <a:lvl1pPr algn="l">
              <a:defRPr sz="1000">
                <a:solidFill>
                  <a:schemeClr val="tx2"/>
                </a:solidFill>
              </a:defRPr>
            </a:lvl1pPr>
          </a:lstStyle>
          <a:p>
            <a:fld id="{FA53545E-0619-4CE3-B38C-D012B03143FB}" type="datetime1">
              <a:rPr lang="de-DE" smtClean="0"/>
              <a:t>10.07.2025</a:t>
            </a:fld>
            <a:endParaRPr lang="en-US" dirty="0"/>
          </a:p>
        </p:txBody>
      </p:sp>
    </p:spTree>
    <p:extLst>
      <p:ext uri="{BB962C8B-B14F-4D97-AF65-F5344CB8AC3E}">
        <p14:creationId xmlns:p14="http://schemas.microsoft.com/office/powerpoint/2010/main" val="12915134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de-DE"/>
              <a:t>Mastertitelformat bearbeiten</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6" name="Footer Placeholder 5"/>
          <p:cNvSpPr>
            <a:spLocks noGrp="1"/>
          </p:cNvSpPr>
          <p:nvPr>
            <p:ph type="ftr" sz="quarter" idx="11"/>
          </p:nvPr>
        </p:nvSpPr>
        <p:spPr/>
        <p:txBody>
          <a:bodyPr/>
          <a:lstStyle/>
          <a:p>
            <a:r>
              <a:rPr lang="de-DE" smtClean="0"/>
              <a:t>Abstimmung zur Einrichtung von Ortsbeiräten 2025 | Abstimmungsergebnis</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
        <p:nvSpPr>
          <p:cNvPr id="8" name="Date Placeholder 3">
            <a:extLst>
              <a:ext uri="{FF2B5EF4-FFF2-40B4-BE49-F238E27FC236}">
                <a16:creationId xmlns:a16="http://schemas.microsoft.com/office/drawing/2014/main" id="{F85C9B8D-55C1-4D54-85E3-4A330DFE2AE7}"/>
              </a:ext>
            </a:extLst>
          </p:cNvPr>
          <p:cNvSpPr>
            <a:spLocks noGrp="1"/>
          </p:cNvSpPr>
          <p:nvPr>
            <p:ph type="dt" sz="half" idx="13"/>
          </p:nvPr>
        </p:nvSpPr>
        <p:spPr>
          <a:xfrm>
            <a:off x="1142996" y="6341808"/>
            <a:ext cx="2329074" cy="365125"/>
          </a:xfrm>
          <a:prstGeom prst="rect">
            <a:avLst/>
          </a:prstGeom>
        </p:spPr>
        <p:txBody>
          <a:bodyPr vert="horz" lIns="91440" tIns="45720" rIns="91440" bIns="45720" rtlCol="0" anchor="ctr"/>
          <a:lstStyle>
            <a:lvl1pPr algn="l">
              <a:defRPr sz="1000">
                <a:solidFill>
                  <a:schemeClr val="tx2"/>
                </a:solidFill>
              </a:defRPr>
            </a:lvl1pPr>
          </a:lstStyle>
          <a:p>
            <a:fld id="{F5CF2D14-80E2-48BA-8601-0A1B31A8F812}" type="datetime1">
              <a:rPr lang="de-DE" smtClean="0"/>
              <a:t>10.07.2025</a:t>
            </a:fld>
            <a:endParaRPr lang="en-US" dirty="0"/>
          </a:p>
        </p:txBody>
      </p:sp>
    </p:spTree>
    <p:extLst>
      <p:ext uri="{BB962C8B-B14F-4D97-AF65-F5344CB8AC3E}">
        <p14:creationId xmlns:p14="http://schemas.microsoft.com/office/powerpoint/2010/main" val="18308637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de-DE"/>
              <a:t>Mastertitelformat bearbeiten</a:t>
            </a:r>
            <a:endParaRPr lang="en-US" dirty="0"/>
          </a:p>
        </p:txBody>
      </p:sp>
      <p:sp>
        <p:nvSpPr>
          <p:cNvPr id="3" name="Picture Placeholder 2"/>
          <p:cNvSpPr>
            <a:spLocks noGrp="1" noChangeAspect="1"/>
          </p:cNvSpPr>
          <p:nvPr>
            <p:ph type="pic" idx="1"/>
          </p:nvPr>
        </p:nvSpPr>
        <p:spPr>
          <a:xfrm>
            <a:off x="5413248" y="1069847"/>
            <a:ext cx="6099048" cy="4532463"/>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6" name="Footer Placeholder 5"/>
          <p:cNvSpPr>
            <a:spLocks noGrp="1"/>
          </p:cNvSpPr>
          <p:nvPr>
            <p:ph type="ftr" sz="quarter" idx="11"/>
          </p:nvPr>
        </p:nvSpPr>
        <p:spPr/>
        <p:txBody>
          <a:bodyPr/>
          <a:lstStyle/>
          <a:p>
            <a:r>
              <a:rPr lang="de-DE" smtClean="0"/>
              <a:t>Abstimmung zur Einrichtung von Ortsbeiräten 2025 | Abstimmungsergebnis</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
        <p:nvSpPr>
          <p:cNvPr id="8" name="Date Placeholder 3">
            <a:extLst>
              <a:ext uri="{FF2B5EF4-FFF2-40B4-BE49-F238E27FC236}">
                <a16:creationId xmlns:a16="http://schemas.microsoft.com/office/drawing/2014/main" id="{81A84E9F-13F4-4F73-8775-02B8B81E8AA1}"/>
              </a:ext>
            </a:extLst>
          </p:cNvPr>
          <p:cNvSpPr>
            <a:spLocks noGrp="1"/>
          </p:cNvSpPr>
          <p:nvPr>
            <p:ph type="dt" sz="half" idx="13"/>
          </p:nvPr>
        </p:nvSpPr>
        <p:spPr>
          <a:xfrm>
            <a:off x="1142996" y="6341808"/>
            <a:ext cx="2329074" cy="365125"/>
          </a:xfrm>
          <a:prstGeom prst="rect">
            <a:avLst/>
          </a:prstGeom>
        </p:spPr>
        <p:txBody>
          <a:bodyPr vert="horz" lIns="91440" tIns="45720" rIns="91440" bIns="45720" rtlCol="0" anchor="ctr"/>
          <a:lstStyle>
            <a:lvl1pPr algn="l">
              <a:defRPr sz="1000">
                <a:solidFill>
                  <a:schemeClr val="tx2"/>
                </a:solidFill>
              </a:defRPr>
            </a:lvl1pPr>
          </a:lstStyle>
          <a:p>
            <a:fld id="{E6ADA470-CFE9-4FD6-A7C9-EBC3C8E45D1D}" type="datetime1">
              <a:rPr lang="de-DE" smtClean="0"/>
              <a:t>10.07.2025</a:t>
            </a:fld>
            <a:endParaRPr lang="en-US" dirty="0"/>
          </a:p>
        </p:txBody>
      </p:sp>
    </p:spTree>
    <p:extLst>
      <p:ext uri="{BB962C8B-B14F-4D97-AF65-F5344CB8AC3E}">
        <p14:creationId xmlns:p14="http://schemas.microsoft.com/office/powerpoint/2010/main" val="37348539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Footer Placeholder 4"/>
          <p:cNvSpPr>
            <a:spLocks noGrp="1"/>
          </p:cNvSpPr>
          <p:nvPr>
            <p:ph type="ftr" sz="quarter" idx="11"/>
          </p:nvPr>
        </p:nvSpPr>
        <p:spPr/>
        <p:txBody>
          <a:bodyPr/>
          <a:lstStyle/>
          <a:p>
            <a:r>
              <a:rPr lang="de-DE" smtClean="0"/>
              <a:t>Abstimmung zur Einrichtung von Ortsbeiräten 2025 | Abstimmungsergebnis</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
        <p:nvSpPr>
          <p:cNvPr id="7" name="Date Placeholder 3">
            <a:extLst>
              <a:ext uri="{FF2B5EF4-FFF2-40B4-BE49-F238E27FC236}">
                <a16:creationId xmlns:a16="http://schemas.microsoft.com/office/drawing/2014/main" id="{6E16CD70-1CAF-4F26-A8F8-450AB11F5F3D}"/>
              </a:ext>
            </a:extLst>
          </p:cNvPr>
          <p:cNvSpPr>
            <a:spLocks noGrp="1"/>
          </p:cNvSpPr>
          <p:nvPr>
            <p:ph type="dt" sz="half" idx="2"/>
          </p:nvPr>
        </p:nvSpPr>
        <p:spPr>
          <a:xfrm>
            <a:off x="1142996" y="6341808"/>
            <a:ext cx="2329074" cy="365125"/>
          </a:xfrm>
          <a:prstGeom prst="rect">
            <a:avLst/>
          </a:prstGeom>
        </p:spPr>
        <p:txBody>
          <a:bodyPr vert="horz" lIns="91440" tIns="45720" rIns="91440" bIns="45720" rtlCol="0" anchor="ctr"/>
          <a:lstStyle>
            <a:lvl1pPr algn="l">
              <a:defRPr sz="1000">
                <a:solidFill>
                  <a:schemeClr val="tx2"/>
                </a:solidFill>
              </a:defRPr>
            </a:lvl1pPr>
          </a:lstStyle>
          <a:p>
            <a:fld id="{E70FE30B-FF20-4BD5-80DF-837D20ACFBD6}" type="datetime1">
              <a:rPr lang="de-DE" smtClean="0"/>
              <a:t>10.07.2025</a:t>
            </a:fld>
            <a:endParaRPr lang="en-US" dirty="0"/>
          </a:p>
        </p:txBody>
      </p:sp>
    </p:spTree>
    <p:extLst>
      <p:ext uri="{BB962C8B-B14F-4D97-AF65-F5344CB8AC3E}">
        <p14:creationId xmlns:p14="http://schemas.microsoft.com/office/powerpoint/2010/main" val="2113889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31463A-1423-4244-B8F9-B13EFFF488E2}"/>
              </a:ext>
            </a:extLst>
          </p:cNvPr>
          <p:cNvSpPr>
            <a:spLocks noGrp="1"/>
          </p:cNvSpPr>
          <p:nvPr>
            <p:ph type="title"/>
          </p:nvPr>
        </p:nvSpPr>
        <p:spPr>
          <a:xfrm>
            <a:off x="831850" y="1709738"/>
            <a:ext cx="10515600" cy="2852737"/>
          </a:xfrm>
        </p:spPr>
        <p:txBody>
          <a:bodyPr anchor="b"/>
          <a:lstStyle>
            <a:lvl1pPr>
              <a:defRPr sz="6000">
                <a:solidFill>
                  <a:schemeClr val="tx2"/>
                </a:solidFill>
              </a:defRPr>
            </a:lvl1pPr>
          </a:lstStyle>
          <a:p>
            <a:r>
              <a:rPr lang="de-DE" smtClean="0"/>
              <a:t>Titelmasterformat durch Klicken bearbeiten</a:t>
            </a:r>
            <a:endParaRPr lang="de-DE"/>
          </a:p>
        </p:txBody>
      </p:sp>
      <p:sp>
        <p:nvSpPr>
          <p:cNvPr id="3" name="Textplatzhalter 2">
            <a:extLst>
              <a:ext uri="{FF2B5EF4-FFF2-40B4-BE49-F238E27FC236}">
                <a16:creationId xmlns:a16="http://schemas.microsoft.com/office/drawing/2014/main" id="{D3C0D185-39BE-42A2-BC3B-83367EB4CF61}"/>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a:extLst>
              <a:ext uri="{FF2B5EF4-FFF2-40B4-BE49-F238E27FC236}">
                <a16:creationId xmlns:a16="http://schemas.microsoft.com/office/drawing/2014/main" id="{1FC71E08-4B67-4D5F-A303-D1C92F6B4E26}"/>
              </a:ext>
            </a:extLst>
          </p:cNvPr>
          <p:cNvSpPr>
            <a:spLocks noGrp="1"/>
          </p:cNvSpPr>
          <p:nvPr>
            <p:ph type="dt" sz="half" idx="10"/>
          </p:nvPr>
        </p:nvSpPr>
        <p:spPr/>
        <p:txBody>
          <a:bodyPr/>
          <a:lstStyle/>
          <a:p>
            <a:fld id="{85E2EEDE-5870-4D53-9CDD-564FCAFA5A0D}" type="datetime1">
              <a:rPr lang="de-DE" smtClean="0"/>
              <a:t>10.07.2025</a:t>
            </a:fld>
            <a:endParaRPr lang="de-DE"/>
          </a:p>
        </p:txBody>
      </p:sp>
      <p:sp>
        <p:nvSpPr>
          <p:cNvPr id="5" name="Fußzeilenplatzhalter 4">
            <a:extLst>
              <a:ext uri="{FF2B5EF4-FFF2-40B4-BE49-F238E27FC236}">
                <a16:creationId xmlns:a16="http://schemas.microsoft.com/office/drawing/2014/main" id="{34DAF112-9032-49D2-A475-3A7341C5275C}"/>
              </a:ext>
            </a:extLst>
          </p:cNvPr>
          <p:cNvSpPr>
            <a:spLocks noGrp="1"/>
          </p:cNvSpPr>
          <p:nvPr>
            <p:ph type="ftr" sz="quarter" idx="11"/>
          </p:nvPr>
        </p:nvSpPr>
        <p:spPr/>
        <p:txBody>
          <a:bodyPr/>
          <a:lstStyle/>
          <a:p>
            <a:r>
              <a:rPr lang="de-DE" smtClean="0"/>
              <a:t>Abstimmung zur Einrichtung von Ortsbeiräten 2025 | Abstimmungsergebnis</a:t>
            </a:r>
            <a:endParaRPr lang="de-DE"/>
          </a:p>
        </p:txBody>
      </p:sp>
      <p:sp>
        <p:nvSpPr>
          <p:cNvPr id="6" name="Foliennummernplatzhalter 5">
            <a:extLst>
              <a:ext uri="{FF2B5EF4-FFF2-40B4-BE49-F238E27FC236}">
                <a16:creationId xmlns:a16="http://schemas.microsoft.com/office/drawing/2014/main" id="{938FBB1C-5C27-428E-8282-F969847E6A06}"/>
              </a:ext>
            </a:extLst>
          </p:cNvPr>
          <p:cNvSpPr>
            <a:spLocks noGrp="1"/>
          </p:cNvSpPr>
          <p:nvPr>
            <p:ph type="sldNum" sz="quarter" idx="12"/>
          </p:nvPr>
        </p:nvSpPr>
        <p:spPr/>
        <p:txBody>
          <a:bodyPr/>
          <a:lstStyle/>
          <a:p>
            <a:fld id="{4371F7B7-9BB0-43A6-9119-9D72CDDEBC98}" type="slidenum">
              <a:rPr lang="de-DE" smtClean="0"/>
              <a:t>‹Nr.›</a:t>
            </a:fld>
            <a:endParaRPr lang="de-DE"/>
          </a:p>
        </p:txBody>
      </p:sp>
    </p:spTree>
    <p:extLst>
      <p:ext uri="{BB962C8B-B14F-4D97-AF65-F5344CB8AC3E}">
        <p14:creationId xmlns:p14="http://schemas.microsoft.com/office/powerpoint/2010/main" val="7293774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Footer Placeholder 4"/>
          <p:cNvSpPr>
            <a:spLocks noGrp="1"/>
          </p:cNvSpPr>
          <p:nvPr>
            <p:ph type="ftr" sz="quarter" idx="11"/>
          </p:nvPr>
        </p:nvSpPr>
        <p:spPr/>
        <p:txBody>
          <a:bodyPr/>
          <a:lstStyle/>
          <a:p>
            <a:r>
              <a:rPr lang="de-DE" smtClean="0"/>
              <a:t>Abstimmung zur Einrichtung von Ortsbeiräten 2025 | Abstimmungsergebnis</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
        <p:nvSpPr>
          <p:cNvPr id="7" name="Date Placeholder 3">
            <a:extLst>
              <a:ext uri="{FF2B5EF4-FFF2-40B4-BE49-F238E27FC236}">
                <a16:creationId xmlns:a16="http://schemas.microsoft.com/office/drawing/2014/main" id="{D0FB13B1-0DCA-40C1-9670-236395B65769}"/>
              </a:ext>
            </a:extLst>
          </p:cNvPr>
          <p:cNvSpPr>
            <a:spLocks noGrp="1"/>
          </p:cNvSpPr>
          <p:nvPr>
            <p:ph type="dt" sz="half" idx="2"/>
          </p:nvPr>
        </p:nvSpPr>
        <p:spPr>
          <a:xfrm>
            <a:off x="1142996" y="6341808"/>
            <a:ext cx="2329074" cy="365125"/>
          </a:xfrm>
          <a:prstGeom prst="rect">
            <a:avLst/>
          </a:prstGeom>
        </p:spPr>
        <p:txBody>
          <a:bodyPr vert="horz" lIns="91440" tIns="45720" rIns="91440" bIns="45720" rtlCol="0" anchor="ctr"/>
          <a:lstStyle>
            <a:lvl1pPr algn="l">
              <a:defRPr sz="1000">
                <a:solidFill>
                  <a:schemeClr val="tx2"/>
                </a:solidFill>
              </a:defRPr>
            </a:lvl1pPr>
          </a:lstStyle>
          <a:p>
            <a:fld id="{729150E0-5183-4F15-8BB0-C5146D5F102A}" type="datetime1">
              <a:rPr lang="de-DE" smtClean="0"/>
              <a:t>10.07.2025</a:t>
            </a:fld>
            <a:endParaRPr lang="en-US" dirty="0"/>
          </a:p>
        </p:txBody>
      </p:sp>
    </p:spTree>
    <p:extLst>
      <p:ext uri="{BB962C8B-B14F-4D97-AF65-F5344CB8AC3E}">
        <p14:creationId xmlns:p14="http://schemas.microsoft.com/office/powerpoint/2010/main" val="99572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07137B-A666-4DEB-9E4C-7680D6A0F2F7}"/>
              </a:ext>
            </a:extLst>
          </p:cNvPr>
          <p:cNvSpPr>
            <a:spLocks noGrp="1"/>
          </p:cNvSpPr>
          <p:nvPr>
            <p:ph type="title"/>
          </p:nvPr>
        </p:nvSpPr>
        <p:spPr/>
        <p:txBody>
          <a:bodyPr/>
          <a:lstStyle>
            <a:lvl1pPr>
              <a:defRPr>
                <a:solidFill>
                  <a:schemeClr val="tx2"/>
                </a:solidFill>
              </a:defRPr>
            </a:lvl1pPr>
          </a:lstStyle>
          <a:p>
            <a:r>
              <a:rPr lang="de-DE" smtClean="0"/>
              <a:t>Titelmasterformat durch Klicken bearbeiten</a:t>
            </a:r>
            <a:endParaRPr lang="de-DE"/>
          </a:p>
        </p:txBody>
      </p:sp>
      <p:sp>
        <p:nvSpPr>
          <p:cNvPr id="3" name="Inhaltsplatzhalter 2">
            <a:extLst>
              <a:ext uri="{FF2B5EF4-FFF2-40B4-BE49-F238E27FC236}">
                <a16:creationId xmlns:a16="http://schemas.microsoft.com/office/drawing/2014/main" id="{588C2C5B-8848-4E38-BBE8-5B434024CBC6}"/>
              </a:ext>
            </a:extLst>
          </p:cNvPr>
          <p:cNvSpPr>
            <a:spLocks noGrp="1"/>
          </p:cNvSpPr>
          <p:nvPr>
            <p:ph sz="half" idx="1"/>
          </p:nvPr>
        </p:nvSpPr>
        <p:spPr>
          <a:xfrm>
            <a:off x="838200" y="1825625"/>
            <a:ext cx="5181600" cy="43513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a:extLst>
              <a:ext uri="{FF2B5EF4-FFF2-40B4-BE49-F238E27FC236}">
                <a16:creationId xmlns:a16="http://schemas.microsoft.com/office/drawing/2014/main" id="{CA777517-4A69-4A1D-82C8-B08198DA2BF3}"/>
              </a:ext>
            </a:extLst>
          </p:cNvPr>
          <p:cNvSpPr>
            <a:spLocks noGrp="1"/>
          </p:cNvSpPr>
          <p:nvPr>
            <p:ph sz="half" idx="2"/>
          </p:nvPr>
        </p:nvSpPr>
        <p:spPr>
          <a:xfrm>
            <a:off x="6172200" y="1825625"/>
            <a:ext cx="5181600" cy="43513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a:extLst>
              <a:ext uri="{FF2B5EF4-FFF2-40B4-BE49-F238E27FC236}">
                <a16:creationId xmlns:a16="http://schemas.microsoft.com/office/drawing/2014/main" id="{738F00AA-18EA-414D-A6B2-2C9CE8464FCE}"/>
              </a:ext>
            </a:extLst>
          </p:cNvPr>
          <p:cNvSpPr>
            <a:spLocks noGrp="1"/>
          </p:cNvSpPr>
          <p:nvPr>
            <p:ph type="dt" sz="half" idx="10"/>
          </p:nvPr>
        </p:nvSpPr>
        <p:spPr/>
        <p:txBody>
          <a:bodyPr/>
          <a:lstStyle/>
          <a:p>
            <a:fld id="{CFC33449-C313-460B-ADDE-42816EBD64E1}" type="datetime1">
              <a:rPr lang="de-DE" smtClean="0"/>
              <a:t>10.07.2025</a:t>
            </a:fld>
            <a:endParaRPr lang="de-DE"/>
          </a:p>
        </p:txBody>
      </p:sp>
      <p:sp>
        <p:nvSpPr>
          <p:cNvPr id="6" name="Fußzeilenplatzhalter 5">
            <a:extLst>
              <a:ext uri="{FF2B5EF4-FFF2-40B4-BE49-F238E27FC236}">
                <a16:creationId xmlns:a16="http://schemas.microsoft.com/office/drawing/2014/main" id="{B7D7D1D2-C02F-42E8-81E7-416C6F3A0F3F}"/>
              </a:ext>
            </a:extLst>
          </p:cNvPr>
          <p:cNvSpPr>
            <a:spLocks noGrp="1"/>
          </p:cNvSpPr>
          <p:nvPr>
            <p:ph type="ftr" sz="quarter" idx="11"/>
          </p:nvPr>
        </p:nvSpPr>
        <p:spPr/>
        <p:txBody>
          <a:bodyPr/>
          <a:lstStyle/>
          <a:p>
            <a:r>
              <a:rPr lang="de-DE" smtClean="0"/>
              <a:t>Abstimmung zur Einrichtung von Ortsbeiräten 2025 | Abstimmungsergebnis</a:t>
            </a:r>
            <a:endParaRPr lang="de-DE"/>
          </a:p>
        </p:txBody>
      </p:sp>
      <p:sp>
        <p:nvSpPr>
          <p:cNvPr id="7" name="Foliennummernplatzhalter 6">
            <a:extLst>
              <a:ext uri="{FF2B5EF4-FFF2-40B4-BE49-F238E27FC236}">
                <a16:creationId xmlns:a16="http://schemas.microsoft.com/office/drawing/2014/main" id="{27D9D395-49F2-4E09-8D14-6A17E3297E0E}"/>
              </a:ext>
            </a:extLst>
          </p:cNvPr>
          <p:cNvSpPr>
            <a:spLocks noGrp="1"/>
          </p:cNvSpPr>
          <p:nvPr>
            <p:ph type="sldNum" sz="quarter" idx="12"/>
          </p:nvPr>
        </p:nvSpPr>
        <p:spPr/>
        <p:txBody>
          <a:bodyPr/>
          <a:lstStyle/>
          <a:p>
            <a:fld id="{4371F7B7-9BB0-43A6-9119-9D72CDDEBC98}" type="slidenum">
              <a:rPr lang="de-DE" smtClean="0"/>
              <a:t>‹Nr.›</a:t>
            </a:fld>
            <a:endParaRPr lang="de-DE"/>
          </a:p>
        </p:txBody>
      </p:sp>
    </p:spTree>
    <p:extLst>
      <p:ext uri="{BB962C8B-B14F-4D97-AF65-F5344CB8AC3E}">
        <p14:creationId xmlns:p14="http://schemas.microsoft.com/office/powerpoint/2010/main" val="2847266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C6A784-C557-417D-8B65-93EBD1F3C7D3}"/>
              </a:ext>
            </a:extLst>
          </p:cNvPr>
          <p:cNvSpPr>
            <a:spLocks noGrp="1"/>
          </p:cNvSpPr>
          <p:nvPr>
            <p:ph type="title"/>
          </p:nvPr>
        </p:nvSpPr>
        <p:spPr>
          <a:xfrm>
            <a:off x="839788" y="365125"/>
            <a:ext cx="10515600" cy="1325563"/>
          </a:xfrm>
        </p:spPr>
        <p:txBody>
          <a:bodyPr/>
          <a:lstStyle>
            <a:lvl1pPr>
              <a:defRPr>
                <a:solidFill>
                  <a:schemeClr val="tx2"/>
                </a:solidFill>
              </a:defRPr>
            </a:lvl1pPr>
          </a:lstStyle>
          <a:p>
            <a:r>
              <a:rPr lang="de-DE" smtClean="0"/>
              <a:t>Titelmasterformat durch Klicken bearbeiten</a:t>
            </a:r>
            <a:endParaRPr lang="de-DE" dirty="0"/>
          </a:p>
        </p:txBody>
      </p:sp>
      <p:sp>
        <p:nvSpPr>
          <p:cNvPr id="3" name="Textplatzhalter 2">
            <a:extLst>
              <a:ext uri="{FF2B5EF4-FFF2-40B4-BE49-F238E27FC236}">
                <a16:creationId xmlns:a16="http://schemas.microsoft.com/office/drawing/2014/main" id="{B3DD6906-86FB-4A8E-809C-C5C784C26D5D}"/>
              </a:ext>
            </a:extLst>
          </p:cNvPr>
          <p:cNvSpPr>
            <a:spLocks noGrp="1"/>
          </p:cNvSpPr>
          <p:nvPr>
            <p:ph type="body" idx="1"/>
          </p:nvPr>
        </p:nvSpPr>
        <p:spPr>
          <a:xfrm>
            <a:off x="839788" y="1681163"/>
            <a:ext cx="5157787"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a:extLst>
              <a:ext uri="{FF2B5EF4-FFF2-40B4-BE49-F238E27FC236}">
                <a16:creationId xmlns:a16="http://schemas.microsoft.com/office/drawing/2014/main" id="{A94C5509-5981-4403-B5C6-2213101E8C4C}"/>
              </a:ext>
            </a:extLst>
          </p:cNvPr>
          <p:cNvSpPr>
            <a:spLocks noGrp="1"/>
          </p:cNvSpPr>
          <p:nvPr>
            <p:ph sz="half" idx="2"/>
          </p:nvPr>
        </p:nvSpPr>
        <p:spPr>
          <a:xfrm>
            <a:off x="839788" y="2505075"/>
            <a:ext cx="5157787" cy="368458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a:extLst>
              <a:ext uri="{FF2B5EF4-FFF2-40B4-BE49-F238E27FC236}">
                <a16:creationId xmlns:a16="http://schemas.microsoft.com/office/drawing/2014/main" id="{20824277-4BED-4315-8A75-231ACD9BE327}"/>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a:extLst>
              <a:ext uri="{FF2B5EF4-FFF2-40B4-BE49-F238E27FC236}">
                <a16:creationId xmlns:a16="http://schemas.microsoft.com/office/drawing/2014/main" id="{950DFDDA-AB74-4F5A-BF9A-5C6F8833FA1A}"/>
              </a:ext>
            </a:extLst>
          </p:cNvPr>
          <p:cNvSpPr>
            <a:spLocks noGrp="1"/>
          </p:cNvSpPr>
          <p:nvPr>
            <p:ph sz="quarter" idx="4"/>
          </p:nvPr>
        </p:nvSpPr>
        <p:spPr>
          <a:xfrm>
            <a:off x="6172200" y="2505075"/>
            <a:ext cx="5183188" cy="368458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a:extLst>
              <a:ext uri="{FF2B5EF4-FFF2-40B4-BE49-F238E27FC236}">
                <a16:creationId xmlns:a16="http://schemas.microsoft.com/office/drawing/2014/main" id="{2A92A7E0-FAC2-43FC-A350-0AA5EA258BE4}"/>
              </a:ext>
            </a:extLst>
          </p:cNvPr>
          <p:cNvSpPr>
            <a:spLocks noGrp="1"/>
          </p:cNvSpPr>
          <p:nvPr>
            <p:ph type="dt" sz="half" idx="10"/>
          </p:nvPr>
        </p:nvSpPr>
        <p:spPr/>
        <p:txBody>
          <a:bodyPr/>
          <a:lstStyle/>
          <a:p>
            <a:fld id="{323EE8EB-E8C0-4F1C-8991-5E116ECEF73A}" type="datetime1">
              <a:rPr lang="de-DE" smtClean="0"/>
              <a:t>10.07.2025</a:t>
            </a:fld>
            <a:endParaRPr lang="de-DE"/>
          </a:p>
        </p:txBody>
      </p:sp>
      <p:sp>
        <p:nvSpPr>
          <p:cNvPr id="8" name="Fußzeilenplatzhalter 7">
            <a:extLst>
              <a:ext uri="{FF2B5EF4-FFF2-40B4-BE49-F238E27FC236}">
                <a16:creationId xmlns:a16="http://schemas.microsoft.com/office/drawing/2014/main" id="{809A6404-43CA-426E-AF59-55205DF05F60}"/>
              </a:ext>
            </a:extLst>
          </p:cNvPr>
          <p:cNvSpPr>
            <a:spLocks noGrp="1"/>
          </p:cNvSpPr>
          <p:nvPr>
            <p:ph type="ftr" sz="quarter" idx="11"/>
          </p:nvPr>
        </p:nvSpPr>
        <p:spPr/>
        <p:txBody>
          <a:bodyPr/>
          <a:lstStyle/>
          <a:p>
            <a:r>
              <a:rPr lang="de-DE" smtClean="0"/>
              <a:t>Abstimmung zur Einrichtung von Ortsbeiräten 2025 | Abstimmungsergebnis</a:t>
            </a:r>
            <a:endParaRPr lang="de-DE"/>
          </a:p>
        </p:txBody>
      </p:sp>
      <p:sp>
        <p:nvSpPr>
          <p:cNvPr id="9" name="Foliennummernplatzhalter 8">
            <a:extLst>
              <a:ext uri="{FF2B5EF4-FFF2-40B4-BE49-F238E27FC236}">
                <a16:creationId xmlns:a16="http://schemas.microsoft.com/office/drawing/2014/main" id="{1ED44F20-B6BD-46A1-A04F-08AB8F27A783}"/>
              </a:ext>
            </a:extLst>
          </p:cNvPr>
          <p:cNvSpPr>
            <a:spLocks noGrp="1"/>
          </p:cNvSpPr>
          <p:nvPr>
            <p:ph type="sldNum" sz="quarter" idx="12"/>
          </p:nvPr>
        </p:nvSpPr>
        <p:spPr/>
        <p:txBody>
          <a:bodyPr/>
          <a:lstStyle/>
          <a:p>
            <a:fld id="{4371F7B7-9BB0-43A6-9119-9D72CDDEBC98}" type="slidenum">
              <a:rPr lang="de-DE" smtClean="0"/>
              <a:t>‹Nr.›</a:t>
            </a:fld>
            <a:endParaRPr lang="de-DE"/>
          </a:p>
        </p:txBody>
      </p:sp>
    </p:spTree>
    <p:extLst>
      <p:ext uri="{BB962C8B-B14F-4D97-AF65-F5344CB8AC3E}">
        <p14:creationId xmlns:p14="http://schemas.microsoft.com/office/powerpoint/2010/main" val="3575001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6FF3EC-A99D-4851-9673-C28377C2659C}"/>
              </a:ext>
            </a:extLst>
          </p:cNvPr>
          <p:cNvSpPr>
            <a:spLocks noGrp="1"/>
          </p:cNvSpPr>
          <p:nvPr>
            <p:ph type="title"/>
          </p:nvPr>
        </p:nvSpPr>
        <p:spPr/>
        <p:txBody>
          <a:bodyPr/>
          <a:lstStyle>
            <a:lvl1pPr>
              <a:defRPr>
                <a:solidFill>
                  <a:schemeClr val="tx2"/>
                </a:solidFill>
              </a:defRPr>
            </a:lvl1pPr>
          </a:lstStyle>
          <a:p>
            <a:r>
              <a:rPr lang="de-DE" smtClean="0"/>
              <a:t>Titelmasterformat durch Klicken bearbeiten</a:t>
            </a:r>
            <a:endParaRPr lang="de-DE" dirty="0"/>
          </a:p>
        </p:txBody>
      </p:sp>
      <p:sp>
        <p:nvSpPr>
          <p:cNvPr id="3" name="Datumsplatzhalter 2">
            <a:extLst>
              <a:ext uri="{FF2B5EF4-FFF2-40B4-BE49-F238E27FC236}">
                <a16:creationId xmlns:a16="http://schemas.microsoft.com/office/drawing/2014/main" id="{302CA98E-6228-4339-94BC-FBC5E314629E}"/>
              </a:ext>
            </a:extLst>
          </p:cNvPr>
          <p:cNvSpPr>
            <a:spLocks noGrp="1"/>
          </p:cNvSpPr>
          <p:nvPr>
            <p:ph type="dt" sz="half" idx="10"/>
          </p:nvPr>
        </p:nvSpPr>
        <p:spPr/>
        <p:txBody>
          <a:bodyPr/>
          <a:lstStyle/>
          <a:p>
            <a:fld id="{2AA37BAD-3E89-45E8-93A6-4950E1CF88AB}" type="datetime1">
              <a:rPr lang="de-DE" smtClean="0"/>
              <a:t>10.07.2025</a:t>
            </a:fld>
            <a:endParaRPr lang="de-DE"/>
          </a:p>
        </p:txBody>
      </p:sp>
      <p:sp>
        <p:nvSpPr>
          <p:cNvPr id="4" name="Fußzeilenplatzhalter 3">
            <a:extLst>
              <a:ext uri="{FF2B5EF4-FFF2-40B4-BE49-F238E27FC236}">
                <a16:creationId xmlns:a16="http://schemas.microsoft.com/office/drawing/2014/main" id="{5C2AA2A0-2B11-40C7-844E-3BD83ECE22B1}"/>
              </a:ext>
            </a:extLst>
          </p:cNvPr>
          <p:cNvSpPr>
            <a:spLocks noGrp="1"/>
          </p:cNvSpPr>
          <p:nvPr>
            <p:ph type="ftr" sz="quarter" idx="11"/>
          </p:nvPr>
        </p:nvSpPr>
        <p:spPr/>
        <p:txBody>
          <a:bodyPr/>
          <a:lstStyle/>
          <a:p>
            <a:r>
              <a:rPr lang="de-DE" smtClean="0"/>
              <a:t>Abstimmung zur Einrichtung von Ortsbeiräten 2025 | Abstimmungsergebnis</a:t>
            </a:r>
            <a:endParaRPr lang="de-DE"/>
          </a:p>
        </p:txBody>
      </p:sp>
      <p:sp>
        <p:nvSpPr>
          <p:cNvPr id="5" name="Foliennummernplatzhalter 4">
            <a:extLst>
              <a:ext uri="{FF2B5EF4-FFF2-40B4-BE49-F238E27FC236}">
                <a16:creationId xmlns:a16="http://schemas.microsoft.com/office/drawing/2014/main" id="{4D3DE5D8-7829-46B6-B254-1D71DAA4AE2B}"/>
              </a:ext>
            </a:extLst>
          </p:cNvPr>
          <p:cNvSpPr>
            <a:spLocks noGrp="1"/>
          </p:cNvSpPr>
          <p:nvPr>
            <p:ph type="sldNum" sz="quarter" idx="12"/>
          </p:nvPr>
        </p:nvSpPr>
        <p:spPr/>
        <p:txBody>
          <a:bodyPr/>
          <a:lstStyle/>
          <a:p>
            <a:fld id="{4371F7B7-9BB0-43A6-9119-9D72CDDEBC98}" type="slidenum">
              <a:rPr lang="de-DE" smtClean="0"/>
              <a:t>‹Nr.›</a:t>
            </a:fld>
            <a:endParaRPr lang="de-DE"/>
          </a:p>
        </p:txBody>
      </p:sp>
    </p:spTree>
    <p:extLst>
      <p:ext uri="{BB962C8B-B14F-4D97-AF65-F5344CB8AC3E}">
        <p14:creationId xmlns:p14="http://schemas.microsoft.com/office/powerpoint/2010/main" val="4190954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22A70D8-CA1E-4098-AC6B-E76C1CC919D2}"/>
              </a:ext>
            </a:extLst>
          </p:cNvPr>
          <p:cNvSpPr>
            <a:spLocks noGrp="1"/>
          </p:cNvSpPr>
          <p:nvPr>
            <p:ph type="dt" sz="half" idx="10"/>
          </p:nvPr>
        </p:nvSpPr>
        <p:spPr/>
        <p:txBody>
          <a:bodyPr/>
          <a:lstStyle/>
          <a:p>
            <a:fld id="{1BE35123-BA53-4B4E-9D26-B8126699369F}" type="datetime1">
              <a:rPr lang="de-DE" smtClean="0"/>
              <a:t>10.07.2025</a:t>
            </a:fld>
            <a:endParaRPr lang="de-DE"/>
          </a:p>
        </p:txBody>
      </p:sp>
      <p:sp>
        <p:nvSpPr>
          <p:cNvPr id="3" name="Fußzeilenplatzhalter 2">
            <a:extLst>
              <a:ext uri="{FF2B5EF4-FFF2-40B4-BE49-F238E27FC236}">
                <a16:creationId xmlns:a16="http://schemas.microsoft.com/office/drawing/2014/main" id="{7D45BC9C-0633-4081-A3FD-38A7CE778C5F}"/>
              </a:ext>
            </a:extLst>
          </p:cNvPr>
          <p:cNvSpPr>
            <a:spLocks noGrp="1"/>
          </p:cNvSpPr>
          <p:nvPr>
            <p:ph type="ftr" sz="quarter" idx="11"/>
          </p:nvPr>
        </p:nvSpPr>
        <p:spPr/>
        <p:txBody>
          <a:bodyPr/>
          <a:lstStyle/>
          <a:p>
            <a:r>
              <a:rPr lang="de-DE" smtClean="0"/>
              <a:t>Abstimmung zur Einrichtung von Ortsbeiräten 2025 | Abstimmungsergebnis</a:t>
            </a:r>
            <a:endParaRPr lang="de-DE"/>
          </a:p>
        </p:txBody>
      </p:sp>
      <p:sp>
        <p:nvSpPr>
          <p:cNvPr id="4" name="Foliennummernplatzhalter 3">
            <a:extLst>
              <a:ext uri="{FF2B5EF4-FFF2-40B4-BE49-F238E27FC236}">
                <a16:creationId xmlns:a16="http://schemas.microsoft.com/office/drawing/2014/main" id="{E7CB5582-5BEB-4AA3-ABB6-6DF11CAE4423}"/>
              </a:ext>
            </a:extLst>
          </p:cNvPr>
          <p:cNvSpPr>
            <a:spLocks noGrp="1"/>
          </p:cNvSpPr>
          <p:nvPr>
            <p:ph type="sldNum" sz="quarter" idx="12"/>
          </p:nvPr>
        </p:nvSpPr>
        <p:spPr/>
        <p:txBody>
          <a:bodyPr/>
          <a:lstStyle/>
          <a:p>
            <a:fld id="{4371F7B7-9BB0-43A6-9119-9D72CDDEBC98}" type="slidenum">
              <a:rPr lang="de-DE" smtClean="0"/>
              <a:t>‹Nr.›</a:t>
            </a:fld>
            <a:endParaRPr lang="de-DE"/>
          </a:p>
        </p:txBody>
      </p:sp>
    </p:spTree>
    <p:extLst>
      <p:ext uri="{BB962C8B-B14F-4D97-AF65-F5344CB8AC3E}">
        <p14:creationId xmlns:p14="http://schemas.microsoft.com/office/powerpoint/2010/main" val="1450428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9.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12.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9.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12.sv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10.pn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image" Target="../media/image15.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BA446A8-49A2-4226-81B0-29D086C89E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42D33FBB-33F8-447B-A871-08112BF2E8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F93798E-8937-47AE-8E78-7CCA68C7F26C}"/>
              </a:ext>
            </a:extLst>
          </p:cNvPr>
          <p:cNvSpPr>
            <a:spLocks noGrp="1"/>
          </p:cNvSpPr>
          <p:nvPr>
            <p:ph type="dt" sz="half" idx="2"/>
          </p:nvPr>
        </p:nvSpPr>
        <p:spPr>
          <a:xfrm>
            <a:off x="838200" y="6341312"/>
            <a:ext cx="2743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A7467299-9045-468B-A0B2-FF7282C77FC7}" type="datetime1">
              <a:rPr lang="de-DE" smtClean="0"/>
              <a:t>10.07.2025</a:t>
            </a:fld>
            <a:endParaRPr lang="de-DE"/>
          </a:p>
        </p:txBody>
      </p:sp>
      <p:sp>
        <p:nvSpPr>
          <p:cNvPr id="5" name="Fußzeilenplatzhalter 4">
            <a:extLst>
              <a:ext uri="{FF2B5EF4-FFF2-40B4-BE49-F238E27FC236}">
                <a16:creationId xmlns:a16="http://schemas.microsoft.com/office/drawing/2014/main" id="{FA4E1193-BCB4-47BD-95AA-60F957DB9F88}"/>
              </a:ext>
            </a:extLst>
          </p:cNvPr>
          <p:cNvSpPr>
            <a:spLocks noGrp="1"/>
          </p:cNvSpPr>
          <p:nvPr>
            <p:ph type="ftr" sz="quarter" idx="3"/>
          </p:nvPr>
        </p:nvSpPr>
        <p:spPr>
          <a:xfrm>
            <a:off x="4038600" y="6341312"/>
            <a:ext cx="4572002"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de-DE" smtClean="0"/>
              <a:t>Abstimmung zur Einrichtung von Ortsbeiräten 2025 | Abstimmungsergebnis</a:t>
            </a:r>
            <a:endParaRPr lang="de-DE" dirty="0"/>
          </a:p>
        </p:txBody>
      </p:sp>
      <p:sp>
        <p:nvSpPr>
          <p:cNvPr id="6" name="Foliennummernplatzhalter 5">
            <a:extLst>
              <a:ext uri="{FF2B5EF4-FFF2-40B4-BE49-F238E27FC236}">
                <a16:creationId xmlns:a16="http://schemas.microsoft.com/office/drawing/2014/main" id="{5438A4E5-08CF-44A7-9F2F-F08B197BE9FA}"/>
              </a:ext>
            </a:extLst>
          </p:cNvPr>
          <p:cNvSpPr>
            <a:spLocks noGrp="1"/>
          </p:cNvSpPr>
          <p:nvPr>
            <p:ph type="sldNum" sz="quarter" idx="4"/>
          </p:nvPr>
        </p:nvSpPr>
        <p:spPr>
          <a:xfrm>
            <a:off x="9040969" y="6341312"/>
            <a:ext cx="2145408"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371F7B7-9BB0-43A6-9119-9D72CDDEBC98}" type="slidenum">
              <a:rPr lang="de-DE" smtClean="0"/>
              <a:pPr/>
              <a:t>‹Nr.›</a:t>
            </a:fld>
            <a:endParaRPr lang="de-DE"/>
          </a:p>
        </p:txBody>
      </p:sp>
      <p:pic>
        <p:nvPicPr>
          <p:cNvPr id="8" name="Grafik 7">
            <a:extLst>
              <a:ext uri="{FF2B5EF4-FFF2-40B4-BE49-F238E27FC236}">
                <a16:creationId xmlns:a16="http://schemas.microsoft.com/office/drawing/2014/main" id="{273AE62E-7124-4F5B-9E0F-D642525635EA}"/>
              </a:ext>
            </a:extLst>
          </p:cNvPr>
          <p:cNvPicPr>
            <a:picLocks noChangeAspect="1"/>
          </p:cNvPicPr>
          <p:nvPr userDrawn="1"/>
        </p:nvPicPr>
        <p:blipFill>
          <a:blip r:embed="rId19">
            <a:extLst>
              <a:ext uri="{96DAC541-7B7A-43D3-8B79-37D633B846F1}">
                <asvg:svgBlip xmlns:asvg="http://schemas.microsoft.com/office/drawing/2016/SVG/main" xmlns="" r:embed="rId20"/>
              </a:ext>
            </a:extLst>
          </a:blip>
          <a:stretch>
            <a:fillRect/>
          </a:stretch>
        </p:blipFill>
        <p:spPr>
          <a:xfrm>
            <a:off x="11013538" y="5614608"/>
            <a:ext cx="1198558" cy="1241828"/>
          </a:xfrm>
          <a:prstGeom prst="rect">
            <a:avLst/>
          </a:prstGeom>
        </p:spPr>
      </p:pic>
    </p:spTree>
    <p:extLst>
      <p:ext uri="{BB962C8B-B14F-4D97-AF65-F5344CB8AC3E}">
        <p14:creationId xmlns:p14="http://schemas.microsoft.com/office/powerpoint/2010/main" val="763959995"/>
      </p:ext>
    </p:extLst>
  </p:cSld>
  <p:clrMap bg1="lt1" tx1="dk1" bg2="lt2" tx2="dk2" accent1="accent1" accent2="accent2" accent3="accent3" accent4="accent4" accent5="accent5" accent6="accent6" hlink="hlink" folHlink="folHlink"/>
  <p:sldLayoutIdLst>
    <p:sldLayoutId id="2147483653" r:id="rId1"/>
    <p:sldLayoutId id="2147483666" r:id="rId2"/>
    <p:sldLayoutId id="2147483667"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8" r:id="rId15"/>
    <p:sldLayoutId id="2147483669" r:id="rId16"/>
    <p:sldLayoutId id="2147483665" r:id="rId17"/>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0" y="0"/>
            <a:ext cx="12192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de-DE" dirty="0"/>
              <a:t>Mastertitelformat bearbeiten</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142996" y="6341808"/>
            <a:ext cx="2329074" cy="365125"/>
          </a:xfrm>
          <a:prstGeom prst="rect">
            <a:avLst/>
          </a:prstGeom>
        </p:spPr>
        <p:txBody>
          <a:bodyPr vert="horz" lIns="91440" tIns="45720" rIns="91440" bIns="45720" rtlCol="0" anchor="ctr"/>
          <a:lstStyle>
            <a:lvl1pPr algn="l">
              <a:defRPr sz="1000">
                <a:solidFill>
                  <a:schemeClr val="accent1"/>
                </a:solidFill>
              </a:defRPr>
            </a:lvl1pPr>
          </a:lstStyle>
          <a:p>
            <a:fld id="{53D213EA-9782-4735-B5CB-70EAD5BE8431}" type="datetime1">
              <a:rPr lang="de-DE" smtClean="0"/>
              <a:t>10.07.2025</a:t>
            </a:fld>
            <a:endParaRPr lang="en-US" dirty="0"/>
          </a:p>
        </p:txBody>
      </p:sp>
      <p:sp>
        <p:nvSpPr>
          <p:cNvPr id="5" name="Footer Placeholder 4"/>
          <p:cNvSpPr>
            <a:spLocks noGrp="1"/>
          </p:cNvSpPr>
          <p:nvPr>
            <p:ph type="ftr" sz="quarter" idx="3"/>
          </p:nvPr>
        </p:nvSpPr>
        <p:spPr>
          <a:xfrm>
            <a:off x="3949148" y="6341808"/>
            <a:ext cx="4717774" cy="365125"/>
          </a:xfrm>
          <a:prstGeom prst="rect">
            <a:avLst/>
          </a:prstGeom>
        </p:spPr>
        <p:txBody>
          <a:bodyPr vert="horz" lIns="91440" tIns="45720" rIns="91440" bIns="45720" rtlCol="0" anchor="ctr"/>
          <a:lstStyle>
            <a:lvl1pPr algn="ctr">
              <a:defRPr sz="1000">
                <a:solidFill>
                  <a:schemeClr val="accent1"/>
                </a:solidFill>
              </a:defRPr>
            </a:lvl1pPr>
          </a:lstStyle>
          <a:p>
            <a:r>
              <a:rPr lang="de-DE" smtClean="0"/>
              <a:t>Abstimmung zur Einrichtung von Ortsbeiräten 2025 | Abstimmungsergebnis</a:t>
            </a:r>
            <a:endParaRPr lang="en-US" dirty="0"/>
          </a:p>
        </p:txBody>
      </p:sp>
      <p:sp>
        <p:nvSpPr>
          <p:cNvPr id="6" name="Slide Number Placeholder 5"/>
          <p:cNvSpPr>
            <a:spLocks noGrp="1"/>
          </p:cNvSpPr>
          <p:nvPr>
            <p:ph type="sldNum" sz="quarter" idx="4"/>
          </p:nvPr>
        </p:nvSpPr>
        <p:spPr>
          <a:xfrm>
            <a:off x="9329530" y="6341808"/>
            <a:ext cx="1706217" cy="365125"/>
          </a:xfrm>
          <a:prstGeom prst="rect">
            <a:avLst/>
          </a:prstGeom>
        </p:spPr>
        <p:txBody>
          <a:bodyPr vert="horz" lIns="91440" tIns="45720" rIns="91440" bIns="45720" rtlCol="0" anchor="ctr"/>
          <a:lstStyle>
            <a:lvl1pPr algn="r">
              <a:defRPr sz="1000">
                <a:solidFill>
                  <a:schemeClr val="accent1"/>
                </a:solidFill>
              </a:defRPr>
            </a:lvl1pPr>
          </a:lstStyle>
          <a:p>
            <a:fld id="{4FAB73BC-B049-4115-A692-8D63A059BFB8}" type="slidenum">
              <a:rPr lang="en-US" smtClean="0"/>
              <a:pPr/>
              <a:t>‹Nr.›</a:t>
            </a:fld>
            <a:endParaRPr lang="en-US" dirty="0"/>
          </a:p>
        </p:txBody>
      </p:sp>
      <p:pic>
        <p:nvPicPr>
          <p:cNvPr id="8" name="Grafik 7">
            <a:extLst>
              <a:ext uri="{FF2B5EF4-FFF2-40B4-BE49-F238E27FC236}">
                <a16:creationId xmlns:a16="http://schemas.microsoft.com/office/drawing/2014/main" id="{258415D1-D742-45BC-83CA-10E3FCD955B5}"/>
              </a:ext>
            </a:extLst>
          </p:cNvPr>
          <p:cNvPicPr>
            <a:picLocks noChangeAspect="1"/>
          </p:cNvPicPr>
          <p:nvPr userDrawn="1"/>
        </p:nvPicPr>
        <p:blipFill>
          <a:blip r:embed="rId13">
            <a:extLst>
              <a:ext uri="{96DAC541-7B7A-43D3-8B79-37D633B846F1}">
                <asvg:svgBlip xmlns:asvg="http://schemas.microsoft.com/office/drawing/2016/SVG/main" xmlns="" r:embed="rId14"/>
              </a:ext>
            </a:extLst>
          </a:blip>
          <a:stretch>
            <a:fillRect/>
          </a:stretch>
        </p:blipFill>
        <p:spPr>
          <a:xfrm>
            <a:off x="11013538" y="5601730"/>
            <a:ext cx="1198558" cy="1241828"/>
          </a:xfrm>
          <a:prstGeom prst="rect">
            <a:avLst/>
          </a:prstGeom>
        </p:spPr>
      </p:pic>
    </p:spTree>
    <p:extLst>
      <p:ext uri="{BB962C8B-B14F-4D97-AF65-F5344CB8AC3E}">
        <p14:creationId xmlns:p14="http://schemas.microsoft.com/office/powerpoint/2010/main" val="100224621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tx1"/>
          </a:solidFill>
          <a:latin typeface="Verdana" panose="020B0604030504040204" pitchFamily="34" charset="0"/>
          <a:ea typeface="Verdana" panose="020B0604030504040204" pitchFamily="34" charset="0"/>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tx1"/>
          </a:solidFill>
          <a:latin typeface="Verdana" panose="020B0604030504040204" pitchFamily="34" charset="0"/>
          <a:ea typeface="Verdana" panose="020B0604030504040204" pitchFamily="34" charset="0"/>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tx1"/>
          </a:solidFill>
          <a:latin typeface="Verdana" panose="020B0604030504040204" pitchFamily="34" charset="0"/>
          <a:ea typeface="Verdana" panose="020B0604030504040204" pitchFamily="34" charset="0"/>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tx1"/>
          </a:solidFill>
          <a:latin typeface="Verdana" panose="020B0604030504040204" pitchFamily="34" charset="0"/>
          <a:ea typeface="Verdana" panose="020B0604030504040204" pitchFamily="34" charset="0"/>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tx1"/>
          </a:solidFill>
          <a:latin typeface="Verdana" panose="020B0604030504040204" pitchFamily="34" charset="0"/>
          <a:ea typeface="Verdana" panose="020B0604030504040204" pitchFamily="34" charset="0"/>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0" y="0"/>
            <a:ext cx="12192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de-DE" dirty="0"/>
              <a:t>Mastertitelformat bearbeiten</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142996" y="6341808"/>
            <a:ext cx="2329074" cy="365125"/>
          </a:xfrm>
          <a:prstGeom prst="rect">
            <a:avLst/>
          </a:prstGeom>
        </p:spPr>
        <p:txBody>
          <a:bodyPr vert="horz" lIns="91440" tIns="45720" rIns="91440" bIns="45720" rtlCol="0" anchor="ctr"/>
          <a:lstStyle>
            <a:lvl1pPr algn="l">
              <a:defRPr sz="1000">
                <a:solidFill>
                  <a:schemeClr val="accent1"/>
                </a:solidFill>
                <a:latin typeface="Verdana" panose="020B0604030504040204" pitchFamily="34" charset="0"/>
                <a:ea typeface="Verdana" panose="020B0604030504040204" pitchFamily="34" charset="0"/>
              </a:defRPr>
            </a:lvl1pPr>
          </a:lstStyle>
          <a:p>
            <a:fld id="{362C72F6-0732-443E-9D1E-FAF8355B8E23}" type="datetime1">
              <a:rPr lang="de-DE" smtClean="0"/>
              <a:t>10.07.2025</a:t>
            </a:fld>
            <a:endParaRPr lang="en-US" dirty="0"/>
          </a:p>
        </p:txBody>
      </p:sp>
      <p:sp>
        <p:nvSpPr>
          <p:cNvPr id="5" name="Footer Placeholder 4"/>
          <p:cNvSpPr>
            <a:spLocks noGrp="1"/>
          </p:cNvSpPr>
          <p:nvPr>
            <p:ph type="ftr" sz="quarter" idx="3"/>
          </p:nvPr>
        </p:nvSpPr>
        <p:spPr>
          <a:xfrm>
            <a:off x="3949148" y="6341808"/>
            <a:ext cx="4717774" cy="365125"/>
          </a:xfrm>
          <a:prstGeom prst="rect">
            <a:avLst/>
          </a:prstGeom>
        </p:spPr>
        <p:txBody>
          <a:bodyPr vert="horz" lIns="91440" tIns="45720" rIns="91440" bIns="45720" rtlCol="0" anchor="ctr"/>
          <a:lstStyle>
            <a:lvl1pPr algn="ctr">
              <a:defRPr sz="1000">
                <a:solidFill>
                  <a:schemeClr val="accent1"/>
                </a:solidFill>
                <a:latin typeface="Verdana" panose="020B0604030504040204" pitchFamily="34" charset="0"/>
                <a:ea typeface="Verdana" panose="020B0604030504040204" pitchFamily="34" charset="0"/>
              </a:defRPr>
            </a:lvl1pPr>
          </a:lstStyle>
          <a:p>
            <a:r>
              <a:rPr lang="de-DE" smtClean="0"/>
              <a:t>Abstimmung zur Einrichtung von Ortsbeiräten 2025 | Abstimmungsergebnis</a:t>
            </a:r>
            <a:endParaRPr lang="en-US" dirty="0"/>
          </a:p>
        </p:txBody>
      </p:sp>
      <p:sp>
        <p:nvSpPr>
          <p:cNvPr id="6" name="Slide Number Placeholder 5"/>
          <p:cNvSpPr>
            <a:spLocks noGrp="1"/>
          </p:cNvSpPr>
          <p:nvPr>
            <p:ph type="sldNum" sz="quarter" idx="4"/>
          </p:nvPr>
        </p:nvSpPr>
        <p:spPr>
          <a:xfrm>
            <a:off x="9329530" y="6341808"/>
            <a:ext cx="1706217" cy="365125"/>
          </a:xfrm>
          <a:prstGeom prst="rect">
            <a:avLst/>
          </a:prstGeom>
        </p:spPr>
        <p:txBody>
          <a:bodyPr vert="horz" lIns="91440" tIns="45720" rIns="91440" bIns="45720" rtlCol="0" anchor="ctr"/>
          <a:lstStyle>
            <a:lvl1pPr algn="r">
              <a:defRPr sz="1000">
                <a:solidFill>
                  <a:schemeClr val="accent1"/>
                </a:solidFill>
                <a:latin typeface="Verdana" panose="020B0604030504040204" pitchFamily="34" charset="0"/>
                <a:ea typeface="Verdana" panose="020B0604030504040204" pitchFamily="34" charset="0"/>
              </a:defRPr>
            </a:lvl1pPr>
          </a:lstStyle>
          <a:p>
            <a:fld id="{4FAB73BC-B049-4115-A692-8D63A059BFB8}" type="slidenum">
              <a:rPr lang="en-US" smtClean="0"/>
              <a:pPr/>
              <a:t>‹Nr.›</a:t>
            </a:fld>
            <a:endParaRPr lang="en-US" dirty="0"/>
          </a:p>
        </p:txBody>
      </p:sp>
      <p:pic>
        <p:nvPicPr>
          <p:cNvPr id="8" name="Grafik 7">
            <a:extLst>
              <a:ext uri="{FF2B5EF4-FFF2-40B4-BE49-F238E27FC236}">
                <a16:creationId xmlns:a16="http://schemas.microsoft.com/office/drawing/2014/main" id="{258415D1-D742-45BC-83CA-10E3FCD955B5}"/>
              </a:ext>
            </a:extLst>
          </p:cNvPr>
          <p:cNvPicPr>
            <a:picLocks noChangeAspect="1"/>
          </p:cNvPicPr>
          <p:nvPr userDrawn="1"/>
        </p:nvPicPr>
        <p:blipFill>
          <a:blip r:embed="rId13">
            <a:extLst>
              <a:ext uri="{96DAC541-7B7A-43D3-8B79-37D633B846F1}">
                <asvg:svgBlip xmlns:asvg="http://schemas.microsoft.com/office/drawing/2016/SVG/main" xmlns="" r:embed="rId14"/>
              </a:ext>
            </a:extLst>
          </a:blip>
          <a:stretch>
            <a:fillRect/>
          </a:stretch>
        </p:blipFill>
        <p:spPr>
          <a:xfrm>
            <a:off x="11013538" y="5601730"/>
            <a:ext cx="1198558" cy="1241828"/>
          </a:xfrm>
          <a:prstGeom prst="rect">
            <a:avLst/>
          </a:prstGeom>
        </p:spPr>
      </p:pic>
    </p:spTree>
    <p:extLst>
      <p:ext uri="{BB962C8B-B14F-4D97-AF65-F5344CB8AC3E}">
        <p14:creationId xmlns:p14="http://schemas.microsoft.com/office/powerpoint/2010/main" val="73244023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hdr="0"/>
  <p:txStyles>
    <p:title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tx1"/>
          </a:solidFill>
          <a:latin typeface="Verdana" panose="020B0604030504040204" pitchFamily="34" charset="0"/>
          <a:ea typeface="Verdana" panose="020B0604030504040204" pitchFamily="34" charset="0"/>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tx1"/>
          </a:solidFill>
          <a:latin typeface="Verdana" panose="020B0604030504040204" pitchFamily="34" charset="0"/>
          <a:ea typeface="Verdana" panose="020B0604030504040204" pitchFamily="34" charset="0"/>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tx1"/>
          </a:solidFill>
          <a:latin typeface="Verdana" panose="020B0604030504040204" pitchFamily="34" charset="0"/>
          <a:ea typeface="Verdana" panose="020B0604030504040204" pitchFamily="34" charset="0"/>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tx1"/>
          </a:solidFill>
          <a:latin typeface="Verdana" panose="020B0604030504040204" pitchFamily="34" charset="0"/>
          <a:ea typeface="Verdana" panose="020B0604030504040204" pitchFamily="34" charset="0"/>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tx1"/>
          </a:solidFill>
          <a:latin typeface="Verdana" panose="020B0604030504040204" pitchFamily="34" charset="0"/>
          <a:ea typeface="Verdana" panose="020B0604030504040204" pitchFamily="34" charset="0"/>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0" y="0"/>
            <a:ext cx="12192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de-DE" dirty="0"/>
              <a:t>Mastertitelformat bearbeiten</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142996" y="6341808"/>
            <a:ext cx="2329074" cy="365125"/>
          </a:xfrm>
          <a:prstGeom prst="rect">
            <a:avLst/>
          </a:prstGeom>
        </p:spPr>
        <p:txBody>
          <a:bodyPr vert="horz" lIns="91440" tIns="45720" rIns="91440" bIns="45720" rtlCol="0" anchor="ctr"/>
          <a:lstStyle>
            <a:lvl1pPr algn="l">
              <a:defRPr sz="1000">
                <a:solidFill>
                  <a:schemeClr val="tx2"/>
                </a:solidFill>
                <a:latin typeface="Verdana" panose="020B0604030504040204" pitchFamily="34" charset="0"/>
                <a:ea typeface="Verdana" panose="020B0604030504040204" pitchFamily="34" charset="0"/>
              </a:defRPr>
            </a:lvl1pPr>
          </a:lstStyle>
          <a:p>
            <a:fld id="{9E16358B-A0C7-495A-88A6-A70B0B30F84F}" type="datetime1">
              <a:rPr lang="de-DE" smtClean="0"/>
              <a:t>10.07.2025</a:t>
            </a:fld>
            <a:endParaRPr lang="en-US" dirty="0"/>
          </a:p>
        </p:txBody>
      </p:sp>
      <p:sp>
        <p:nvSpPr>
          <p:cNvPr id="5" name="Footer Placeholder 4"/>
          <p:cNvSpPr>
            <a:spLocks noGrp="1"/>
          </p:cNvSpPr>
          <p:nvPr>
            <p:ph type="ftr" sz="quarter" idx="3"/>
          </p:nvPr>
        </p:nvSpPr>
        <p:spPr>
          <a:xfrm>
            <a:off x="3949148" y="6341808"/>
            <a:ext cx="4717774" cy="365125"/>
          </a:xfrm>
          <a:prstGeom prst="rect">
            <a:avLst/>
          </a:prstGeom>
        </p:spPr>
        <p:txBody>
          <a:bodyPr vert="horz" lIns="91440" tIns="45720" rIns="91440" bIns="45720" rtlCol="0" anchor="ctr"/>
          <a:lstStyle>
            <a:lvl1pPr algn="ctr">
              <a:defRPr sz="1000">
                <a:solidFill>
                  <a:schemeClr val="tx2"/>
                </a:solidFill>
                <a:latin typeface="Verdana" panose="020B0604030504040204" pitchFamily="34" charset="0"/>
                <a:ea typeface="Verdana" panose="020B0604030504040204" pitchFamily="34" charset="0"/>
              </a:defRPr>
            </a:lvl1pPr>
          </a:lstStyle>
          <a:p>
            <a:r>
              <a:rPr lang="de-DE" smtClean="0"/>
              <a:t>Abstimmung zur Einrichtung von Ortsbeiräten 2025 | Abstimmungsergebnis</a:t>
            </a:r>
            <a:endParaRPr lang="en-US" dirty="0"/>
          </a:p>
        </p:txBody>
      </p:sp>
      <p:sp>
        <p:nvSpPr>
          <p:cNvPr id="6" name="Slide Number Placeholder 5"/>
          <p:cNvSpPr>
            <a:spLocks noGrp="1"/>
          </p:cNvSpPr>
          <p:nvPr>
            <p:ph type="sldNum" sz="quarter" idx="4"/>
          </p:nvPr>
        </p:nvSpPr>
        <p:spPr>
          <a:xfrm>
            <a:off x="9329530" y="6341808"/>
            <a:ext cx="1706217" cy="365125"/>
          </a:xfrm>
          <a:prstGeom prst="rect">
            <a:avLst/>
          </a:prstGeom>
        </p:spPr>
        <p:txBody>
          <a:bodyPr vert="horz" lIns="91440" tIns="45720" rIns="91440" bIns="45720" rtlCol="0" anchor="ctr"/>
          <a:lstStyle>
            <a:lvl1pPr algn="r">
              <a:defRPr sz="1000">
                <a:solidFill>
                  <a:schemeClr val="tx2"/>
                </a:solidFill>
                <a:latin typeface="Verdana" panose="020B0604030504040204" pitchFamily="34" charset="0"/>
                <a:ea typeface="Verdana" panose="020B0604030504040204" pitchFamily="34" charset="0"/>
              </a:defRPr>
            </a:lvl1pPr>
          </a:lstStyle>
          <a:p>
            <a:fld id="{4FAB73BC-B049-4115-A692-8D63A059BFB8}" type="slidenum">
              <a:rPr lang="en-US" smtClean="0"/>
              <a:pPr/>
              <a:t>‹Nr.›</a:t>
            </a:fld>
            <a:endParaRPr lang="en-US" dirty="0"/>
          </a:p>
        </p:txBody>
      </p:sp>
      <p:pic>
        <p:nvPicPr>
          <p:cNvPr id="8" name="Grafik 7">
            <a:extLst>
              <a:ext uri="{FF2B5EF4-FFF2-40B4-BE49-F238E27FC236}">
                <a16:creationId xmlns:a16="http://schemas.microsoft.com/office/drawing/2014/main" id="{258415D1-D742-45BC-83CA-10E3FCD955B5}"/>
              </a:ext>
            </a:extLst>
          </p:cNvPr>
          <p:cNvPicPr>
            <a:picLocks noChangeAspect="1"/>
          </p:cNvPicPr>
          <p:nvPr userDrawn="1"/>
        </p:nvPicPr>
        <p:blipFill>
          <a:blip r:embed="rId13">
            <a:extLst>
              <a:ext uri="{96DAC541-7B7A-43D3-8B79-37D633B846F1}">
                <asvg:svgBlip xmlns:asvg="http://schemas.microsoft.com/office/drawing/2016/SVG/main" xmlns="" r:embed="rId14"/>
              </a:ext>
            </a:extLst>
          </a:blip>
          <a:stretch>
            <a:fillRect/>
          </a:stretch>
        </p:blipFill>
        <p:spPr>
          <a:xfrm>
            <a:off x="11013538" y="5601730"/>
            <a:ext cx="1198558" cy="1241828"/>
          </a:xfrm>
          <a:prstGeom prst="rect">
            <a:avLst/>
          </a:prstGeom>
        </p:spPr>
      </p:pic>
    </p:spTree>
    <p:extLst>
      <p:ext uri="{BB962C8B-B14F-4D97-AF65-F5344CB8AC3E}">
        <p14:creationId xmlns:p14="http://schemas.microsoft.com/office/powerpoint/2010/main" val="2521379501"/>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hdr="0"/>
  <p:txStyles>
    <p:title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tx1"/>
          </a:solidFill>
          <a:latin typeface="Verdana" panose="020B0604030504040204" pitchFamily="34" charset="0"/>
          <a:ea typeface="Verdana" panose="020B0604030504040204" pitchFamily="34" charset="0"/>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tx1"/>
          </a:solidFill>
          <a:latin typeface="Verdana" panose="020B0604030504040204" pitchFamily="34" charset="0"/>
          <a:ea typeface="Verdana" panose="020B0604030504040204" pitchFamily="34" charset="0"/>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tx1"/>
          </a:solidFill>
          <a:latin typeface="Verdana" panose="020B0604030504040204" pitchFamily="34" charset="0"/>
          <a:ea typeface="Verdana" panose="020B0604030504040204" pitchFamily="34" charset="0"/>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tx1"/>
          </a:solidFill>
          <a:latin typeface="Verdana" panose="020B0604030504040204" pitchFamily="34" charset="0"/>
          <a:ea typeface="Verdana" panose="020B0604030504040204" pitchFamily="34" charset="0"/>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tx1"/>
          </a:solidFill>
          <a:latin typeface="Verdana" panose="020B0604030504040204" pitchFamily="34" charset="0"/>
          <a:ea typeface="Verdana" panose="020B0604030504040204" pitchFamily="34" charset="0"/>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AE43D46-75F1-452A-B657-74C013113D2A}"/>
              </a:ext>
            </a:extLst>
          </p:cNvPr>
          <p:cNvSpPr>
            <a:spLocks noGrp="1"/>
          </p:cNvSpPr>
          <p:nvPr>
            <p:ph type="ctrTitle"/>
          </p:nvPr>
        </p:nvSpPr>
        <p:spPr/>
        <p:txBody>
          <a:bodyPr>
            <a:normAutofit fontScale="90000"/>
          </a:bodyPr>
          <a:lstStyle/>
          <a:p>
            <a:r>
              <a:rPr lang="de-DE" b="1" dirty="0"/>
              <a:t>Abstimmung zur Einrichtung von Ortsbeiräten </a:t>
            </a:r>
            <a:r>
              <a:rPr lang="de-DE" b="1" dirty="0" smtClean="0"/>
              <a:t>2025</a:t>
            </a:r>
            <a:endParaRPr lang="de-DE" b="1" dirty="0"/>
          </a:p>
        </p:txBody>
      </p:sp>
      <p:sp>
        <p:nvSpPr>
          <p:cNvPr id="5" name="Untertitel 4">
            <a:extLst>
              <a:ext uri="{FF2B5EF4-FFF2-40B4-BE49-F238E27FC236}">
                <a16:creationId xmlns:a16="http://schemas.microsoft.com/office/drawing/2014/main" id="{3729DDE3-C1EF-4EE3-BCB1-44ACCD0A8D3E}"/>
              </a:ext>
            </a:extLst>
          </p:cNvPr>
          <p:cNvSpPr>
            <a:spLocks noGrp="1"/>
          </p:cNvSpPr>
          <p:nvPr>
            <p:ph type="subTitle" idx="1"/>
          </p:nvPr>
        </p:nvSpPr>
        <p:spPr/>
        <p:txBody>
          <a:bodyPr/>
          <a:lstStyle/>
          <a:p>
            <a:endParaRPr lang="de-DE" dirty="0" smtClean="0"/>
          </a:p>
          <a:p>
            <a:r>
              <a:rPr lang="de-DE" dirty="0" smtClean="0"/>
              <a:t>Abstimmungsergebnis</a:t>
            </a:r>
            <a:endParaRPr lang="de-DE" dirty="0"/>
          </a:p>
          <a:p>
            <a:endParaRPr lang="de-DE" dirty="0"/>
          </a:p>
        </p:txBody>
      </p:sp>
    </p:spTree>
    <p:extLst>
      <p:ext uri="{BB962C8B-B14F-4D97-AF65-F5344CB8AC3E}">
        <p14:creationId xmlns:p14="http://schemas.microsoft.com/office/powerpoint/2010/main" val="35852725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b="1" dirty="0"/>
              <a:t>Überblick zur Erhebung und Methodik</a:t>
            </a:r>
          </a:p>
        </p:txBody>
      </p:sp>
      <p:grpSp>
        <p:nvGrpSpPr>
          <p:cNvPr id="6" name="Gruppieren 5">
            <a:extLst>
              <a:ext uri="{FF2B5EF4-FFF2-40B4-BE49-F238E27FC236}">
                <a16:creationId xmlns:a16="http://schemas.microsoft.com/office/drawing/2014/main" id="{89449AA0-8741-6AC9-810B-7DADFD47A28E}"/>
              </a:ext>
            </a:extLst>
          </p:cNvPr>
          <p:cNvGrpSpPr/>
          <p:nvPr/>
        </p:nvGrpSpPr>
        <p:grpSpPr>
          <a:xfrm>
            <a:off x="838200" y="1883908"/>
            <a:ext cx="10738485" cy="653170"/>
            <a:chOff x="501015" y="1406797"/>
            <a:chExt cx="10738485" cy="653170"/>
          </a:xfrm>
        </p:grpSpPr>
        <p:pic>
          <p:nvPicPr>
            <p:cNvPr id="7" name="Grafik 6">
              <a:extLst>
                <a:ext uri="{FF2B5EF4-FFF2-40B4-BE49-F238E27FC236}">
                  <a16:creationId xmlns:a16="http://schemas.microsoft.com/office/drawing/2014/main" id="{DD81F9B2-09F4-59B7-992B-C632D20DCEE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01015" y="1406797"/>
              <a:ext cx="653171" cy="653170"/>
            </a:xfrm>
            <a:prstGeom prst="rect">
              <a:avLst/>
            </a:prstGeom>
          </p:spPr>
        </p:pic>
        <p:sp>
          <p:nvSpPr>
            <p:cNvPr id="8" name="Textplatzhalter 2">
              <a:extLst>
                <a:ext uri="{FF2B5EF4-FFF2-40B4-BE49-F238E27FC236}">
                  <a16:creationId xmlns:a16="http://schemas.microsoft.com/office/drawing/2014/main" id="{D183E788-3B27-A1E7-8BBA-854087C01604}"/>
                </a:ext>
              </a:extLst>
            </p:cNvPr>
            <p:cNvSpPr txBox="1">
              <a:spLocks/>
            </p:cNvSpPr>
            <p:nvPr/>
          </p:nvSpPr>
          <p:spPr>
            <a:xfrm>
              <a:off x="1424587" y="1406797"/>
              <a:ext cx="9814913" cy="653170"/>
            </a:xfrm>
            <a:prstGeom prst="rect">
              <a:avLst/>
            </a:prstGeom>
            <a:noFill/>
            <a:ln w="0">
              <a:noFill/>
            </a:ln>
          </p:spPr>
          <p:txBody>
            <a:bodyPr lIns="0" tIns="0" rIns="0" bIns="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2722"/>
                </a:spcBef>
                <a:spcAft>
                  <a:spcPts val="2722"/>
                </a:spcAft>
                <a:buNone/>
              </a:pPr>
              <a:r>
                <a:rPr lang="de-DE" sz="1814" b="1" noProof="0" dirty="0"/>
                <a:t>Modus der Erhebung</a:t>
              </a:r>
              <a:r>
                <a:rPr lang="de-DE" sz="1814" noProof="0" dirty="0"/>
                <a:t>: </a:t>
              </a:r>
              <a:r>
                <a:rPr lang="de-DE" sz="1814" dirty="0"/>
                <a:t>stichprobenbasierte </a:t>
              </a:r>
              <a:r>
                <a:rPr lang="de-DE" sz="1814" noProof="0" dirty="0"/>
                <a:t>Abstimmung mit der Möglichkeit, online oder per Post abzustimmen</a:t>
              </a:r>
            </a:p>
          </p:txBody>
        </p:sp>
      </p:grpSp>
      <p:grpSp>
        <p:nvGrpSpPr>
          <p:cNvPr id="9" name="Gruppieren 8">
            <a:extLst>
              <a:ext uri="{FF2B5EF4-FFF2-40B4-BE49-F238E27FC236}">
                <a16:creationId xmlns:a16="http://schemas.microsoft.com/office/drawing/2014/main" id="{71FF532E-04F1-4819-3538-6BF37D2A4B77}"/>
              </a:ext>
            </a:extLst>
          </p:cNvPr>
          <p:cNvGrpSpPr/>
          <p:nvPr/>
        </p:nvGrpSpPr>
        <p:grpSpPr>
          <a:xfrm>
            <a:off x="838200" y="2757242"/>
            <a:ext cx="8847995" cy="653171"/>
            <a:chOff x="501015" y="2552594"/>
            <a:chExt cx="8847995" cy="653171"/>
          </a:xfrm>
        </p:grpSpPr>
        <p:pic>
          <p:nvPicPr>
            <p:cNvPr id="10" name="Grafik 9">
              <a:extLst>
                <a:ext uri="{FF2B5EF4-FFF2-40B4-BE49-F238E27FC236}">
                  <a16:creationId xmlns:a16="http://schemas.microsoft.com/office/drawing/2014/main" id="{DB77DC96-299E-8B82-17E8-D016B0E492D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01015" y="2552594"/>
              <a:ext cx="653171" cy="653171"/>
            </a:xfrm>
            <a:prstGeom prst="rect">
              <a:avLst/>
            </a:prstGeom>
          </p:spPr>
        </p:pic>
        <p:sp>
          <p:nvSpPr>
            <p:cNvPr id="11" name="Textplatzhalter 2">
              <a:extLst>
                <a:ext uri="{FF2B5EF4-FFF2-40B4-BE49-F238E27FC236}">
                  <a16:creationId xmlns:a16="http://schemas.microsoft.com/office/drawing/2014/main" id="{EB1CC7BD-FA12-25E3-0E90-A31E35626A91}"/>
                </a:ext>
              </a:extLst>
            </p:cNvPr>
            <p:cNvSpPr txBox="1">
              <a:spLocks/>
            </p:cNvSpPr>
            <p:nvPr/>
          </p:nvSpPr>
          <p:spPr>
            <a:xfrm>
              <a:off x="1424587" y="2706647"/>
              <a:ext cx="7924423" cy="345064"/>
            </a:xfrm>
            <a:prstGeom prst="rect">
              <a:avLst/>
            </a:prstGeom>
            <a:noFill/>
            <a:ln w="0">
              <a:noFill/>
            </a:ln>
          </p:spPr>
          <p:txBody>
            <a:bodyPr lIns="0" tIns="0" rIns="0" bIns="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2722"/>
                </a:spcBef>
                <a:spcAft>
                  <a:spcPts val="2722"/>
                </a:spcAft>
                <a:buNone/>
              </a:pPr>
              <a:r>
                <a:rPr lang="de-DE" sz="1814" b="1" noProof="0" dirty="0"/>
                <a:t>Zeitraum der Erhebung</a:t>
              </a:r>
              <a:r>
                <a:rPr lang="de-DE" sz="1814" noProof="0" dirty="0"/>
                <a:t>: 14. Juni 2025 bis einschließlich 6. Juli 2025</a:t>
              </a:r>
            </a:p>
          </p:txBody>
        </p:sp>
      </p:grpSp>
      <p:grpSp>
        <p:nvGrpSpPr>
          <p:cNvPr id="12" name="Gruppieren 11">
            <a:extLst>
              <a:ext uri="{FF2B5EF4-FFF2-40B4-BE49-F238E27FC236}">
                <a16:creationId xmlns:a16="http://schemas.microsoft.com/office/drawing/2014/main" id="{098E999C-2A08-CAAB-2C7B-685FCD9580B9}"/>
              </a:ext>
            </a:extLst>
          </p:cNvPr>
          <p:cNvGrpSpPr/>
          <p:nvPr/>
        </p:nvGrpSpPr>
        <p:grpSpPr>
          <a:xfrm>
            <a:off x="838200" y="3701697"/>
            <a:ext cx="10738485" cy="993864"/>
            <a:chOff x="501015" y="3682910"/>
            <a:chExt cx="10738485" cy="993864"/>
          </a:xfrm>
        </p:grpSpPr>
        <p:pic>
          <p:nvPicPr>
            <p:cNvPr id="13" name="Grafik 12">
              <a:extLst>
                <a:ext uri="{FF2B5EF4-FFF2-40B4-BE49-F238E27FC236}">
                  <a16:creationId xmlns:a16="http://schemas.microsoft.com/office/drawing/2014/main" id="{8E9929B4-CFFD-0D12-AB20-6CC2693BE07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01015" y="3853257"/>
              <a:ext cx="653171" cy="653171"/>
            </a:xfrm>
            <a:prstGeom prst="rect">
              <a:avLst/>
            </a:prstGeom>
          </p:spPr>
        </p:pic>
        <p:sp>
          <p:nvSpPr>
            <p:cNvPr id="14" name="Textplatzhalter 2">
              <a:extLst>
                <a:ext uri="{FF2B5EF4-FFF2-40B4-BE49-F238E27FC236}">
                  <a16:creationId xmlns:a16="http://schemas.microsoft.com/office/drawing/2014/main" id="{6D2C66ED-E2DC-C5B8-3F0E-D066BEB0F7AC}"/>
                </a:ext>
              </a:extLst>
            </p:cNvPr>
            <p:cNvSpPr txBox="1">
              <a:spLocks/>
            </p:cNvSpPr>
            <p:nvPr/>
          </p:nvSpPr>
          <p:spPr>
            <a:xfrm>
              <a:off x="1424587" y="3682910"/>
              <a:ext cx="9814913" cy="993864"/>
            </a:xfrm>
            <a:prstGeom prst="rect">
              <a:avLst/>
            </a:prstGeom>
            <a:noFill/>
            <a:ln w="0">
              <a:noFill/>
            </a:ln>
          </p:spPr>
          <p:txBody>
            <a:bodyPr lIns="0" tIns="0" rIns="0" bIns="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2722"/>
                </a:spcBef>
                <a:spcAft>
                  <a:spcPts val="2722"/>
                </a:spcAft>
                <a:buNone/>
              </a:pPr>
              <a:r>
                <a:rPr lang="de-DE" sz="1814" b="1" noProof="0" dirty="0"/>
                <a:t>Zugang &amp; Rekrutierung</a:t>
              </a:r>
              <a:r>
                <a:rPr lang="de-DE" sz="1814" noProof="0" dirty="0"/>
                <a:t>: postalische Einladung an alle volljährigen Einwohner*innen mit Hauptwohnsitz in einem der betroffenen statistischen Bezirke; Teilnahme mit einem anonymisierten, personalisierten Zugangsschlüssel </a:t>
              </a:r>
            </a:p>
          </p:txBody>
        </p:sp>
      </p:grpSp>
      <p:grpSp>
        <p:nvGrpSpPr>
          <p:cNvPr id="15" name="Gruppieren 14">
            <a:extLst>
              <a:ext uri="{FF2B5EF4-FFF2-40B4-BE49-F238E27FC236}">
                <a16:creationId xmlns:a16="http://schemas.microsoft.com/office/drawing/2014/main" id="{69753E7E-D57D-219D-FAAD-05291D5DABBD}"/>
              </a:ext>
            </a:extLst>
          </p:cNvPr>
          <p:cNvGrpSpPr/>
          <p:nvPr/>
        </p:nvGrpSpPr>
        <p:grpSpPr>
          <a:xfrm>
            <a:off x="838200" y="4992513"/>
            <a:ext cx="10935432" cy="810515"/>
            <a:chOff x="501015" y="4911684"/>
            <a:chExt cx="10935432" cy="810515"/>
          </a:xfrm>
        </p:grpSpPr>
        <p:sp>
          <p:nvSpPr>
            <p:cNvPr id="16" name="Textplatzhalter 2">
              <a:extLst>
                <a:ext uri="{FF2B5EF4-FFF2-40B4-BE49-F238E27FC236}">
                  <a16:creationId xmlns:a16="http://schemas.microsoft.com/office/drawing/2014/main" id="{62151916-9E11-31E4-2C24-3A859BE7E030}"/>
                </a:ext>
              </a:extLst>
            </p:cNvPr>
            <p:cNvSpPr txBox="1">
              <a:spLocks/>
            </p:cNvSpPr>
            <p:nvPr/>
          </p:nvSpPr>
          <p:spPr>
            <a:xfrm>
              <a:off x="1424587" y="4911684"/>
              <a:ext cx="10011860" cy="810515"/>
            </a:xfrm>
            <a:prstGeom prst="rect">
              <a:avLst/>
            </a:prstGeom>
            <a:noFill/>
            <a:ln w="0">
              <a:noFill/>
            </a:ln>
          </p:spPr>
          <p:txBody>
            <a:bodyPr lIns="0" tIns="0" rIns="0" bIns="0"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2722"/>
                </a:spcBef>
                <a:spcAft>
                  <a:spcPts val="2722"/>
                </a:spcAft>
                <a:buNone/>
              </a:pPr>
              <a:r>
                <a:rPr lang="de-DE" sz="1814" b="1" noProof="0" dirty="0"/>
                <a:t>Stichprobe</a:t>
              </a:r>
              <a:r>
                <a:rPr lang="de-DE" sz="1814" noProof="0" dirty="0"/>
                <a:t>: 15.286 erfolgreich angeschriebene Einwohner*innen (588 Rückläufer)</a:t>
              </a:r>
              <a:r>
                <a:rPr lang="de-DE" sz="1814" b="1" noProof="0" dirty="0"/>
                <a:t/>
              </a:r>
              <a:br>
                <a:rPr lang="de-DE" sz="1814" b="1" noProof="0" dirty="0"/>
              </a:br>
              <a:r>
                <a:rPr lang="de-DE" sz="1814" b="1" noProof="0" dirty="0"/>
                <a:t>Teilnahmen</a:t>
              </a:r>
              <a:r>
                <a:rPr lang="de-DE" sz="1814" noProof="0" dirty="0"/>
                <a:t>: </a:t>
              </a:r>
              <a:r>
                <a:rPr lang="de-DE" sz="1800" noProof="0" dirty="0"/>
                <a:t> 2.938 Teilnehmende (19,22 % Rücklaufquote), davon </a:t>
              </a:r>
              <a:r>
                <a:rPr lang="de-DE" sz="1800" dirty="0"/>
                <a:t>1.786 online und 1.152 per Post</a:t>
              </a:r>
              <a:endParaRPr lang="de-DE" sz="1814" noProof="0" dirty="0"/>
            </a:p>
          </p:txBody>
        </p:sp>
        <p:pic>
          <p:nvPicPr>
            <p:cNvPr id="17" name="Grafik 16">
              <a:extLst>
                <a:ext uri="{FF2B5EF4-FFF2-40B4-BE49-F238E27FC236}">
                  <a16:creationId xmlns:a16="http://schemas.microsoft.com/office/drawing/2014/main" id="{3BAE5633-DF4B-A790-51FA-F87293E9B5A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01015" y="4991135"/>
              <a:ext cx="653171" cy="651613"/>
            </a:xfrm>
            <a:prstGeom prst="rect">
              <a:avLst/>
            </a:prstGeom>
          </p:spPr>
        </p:pic>
      </p:grpSp>
      <p:sp>
        <p:nvSpPr>
          <p:cNvPr id="18" name="Datumsplatzhalter 17"/>
          <p:cNvSpPr>
            <a:spLocks noGrp="1"/>
          </p:cNvSpPr>
          <p:nvPr>
            <p:ph type="dt" sz="half" idx="10"/>
          </p:nvPr>
        </p:nvSpPr>
        <p:spPr/>
        <p:txBody>
          <a:bodyPr/>
          <a:lstStyle/>
          <a:p>
            <a:fld id="{A99BECC6-6B2A-4290-ACB8-E5FA07810EF3}" type="datetime1">
              <a:rPr lang="de-DE" smtClean="0"/>
              <a:t>10.07.2025</a:t>
            </a:fld>
            <a:endParaRPr lang="de-DE"/>
          </a:p>
        </p:txBody>
      </p:sp>
      <p:sp>
        <p:nvSpPr>
          <p:cNvPr id="19" name="Fußzeilenplatzhalter 18"/>
          <p:cNvSpPr>
            <a:spLocks noGrp="1"/>
          </p:cNvSpPr>
          <p:nvPr>
            <p:ph type="ftr" sz="quarter" idx="11"/>
          </p:nvPr>
        </p:nvSpPr>
        <p:spPr/>
        <p:txBody>
          <a:bodyPr/>
          <a:lstStyle/>
          <a:p>
            <a:r>
              <a:rPr lang="de-DE" smtClean="0"/>
              <a:t>Abstimmung zur Einrichtung von Ortsbeiräten 2025 | Abstimmungsergebnis</a:t>
            </a:r>
            <a:endParaRPr lang="de-DE" dirty="0"/>
          </a:p>
        </p:txBody>
      </p:sp>
      <p:sp>
        <p:nvSpPr>
          <p:cNvPr id="20" name="Foliennummernplatzhalter 19"/>
          <p:cNvSpPr>
            <a:spLocks noGrp="1"/>
          </p:cNvSpPr>
          <p:nvPr>
            <p:ph type="sldNum" sz="quarter" idx="12"/>
          </p:nvPr>
        </p:nvSpPr>
        <p:spPr/>
        <p:txBody>
          <a:bodyPr/>
          <a:lstStyle/>
          <a:p>
            <a:fld id="{4371F7B7-9BB0-43A6-9119-9D72CDDEBC98}" type="slidenum">
              <a:rPr lang="de-DE" smtClean="0"/>
              <a:t>2</a:t>
            </a:fld>
            <a:endParaRPr lang="de-DE"/>
          </a:p>
        </p:txBody>
      </p:sp>
    </p:spTree>
    <p:extLst>
      <p:ext uri="{BB962C8B-B14F-4D97-AF65-F5344CB8AC3E}">
        <p14:creationId xmlns:p14="http://schemas.microsoft.com/office/powerpoint/2010/main" val="3261786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Hintergrundinformationen zum Verfahren I</a:t>
            </a:r>
          </a:p>
        </p:txBody>
      </p:sp>
      <p:sp>
        <p:nvSpPr>
          <p:cNvPr id="3" name="Inhaltsplatzhalter 2"/>
          <p:cNvSpPr>
            <a:spLocks noGrp="1"/>
          </p:cNvSpPr>
          <p:nvPr>
            <p:ph idx="1"/>
          </p:nvPr>
        </p:nvSpPr>
        <p:spPr/>
        <p:txBody>
          <a:bodyPr>
            <a:normAutofit fontScale="55000" lnSpcReduction="20000"/>
          </a:bodyPr>
          <a:lstStyle/>
          <a:p>
            <a:pPr marL="0" indent="0">
              <a:buNone/>
            </a:pPr>
            <a:r>
              <a:rPr lang="de-DE" b="1" dirty="0"/>
              <a:t>Weitere Informationen zum Verfahren</a:t>
            </a:r>
          </a:p>
          <a:p>
            <a:pPr marL="0" indent="0">
              <a:buNone/>
            </a:pPr>
            <a:r>
              <a:rPr lang="de-DE" dirty="0"/>
              <a:t>Teilnahmeberechtigt waren alle volljährigen Einwohner*innen mit Hauptwohnsitz in einem der betroffenen statistischen Bezirke, die zum Stichtag 1. Juni 2025 dort gemeldet waren:</a:t>
            </a:r>
          </a:p>
          <a:p>
            <a:pPr marL="0" indent="0">
              <a:buNone/>
            </a:pPr>
            <a:r>
              <a:rPr lang="de-DE" dirty="0" err="1"/>
              <a:t>Grassenberg</a:t>
            </a:r>
            <a:endParaRPr lang="de-DE" dirty="0"/>
          </a:p>
          <a:p>
            <a:pPr marL="0" indent="0">
              <a:buNone/>
            </a:pPr>
            <a:r>
              <a:rPr lang="de-DE" dirty="0" err="1"/>
              <a:t>Hansenhaus</a:t>
            </a:r>
            <a:endParaRPr lang="de-DE" dirty="0"/>
          </a:p>
          <a:p>
            <a:pPr marL="0" indent="0">
              <a:buNone/>
            </a:pPr>
            <a:r>
              <a:rPr lang="de-DE" dirty="0"/>
              <a:t>Südbahnhof</a:t>
            </a:r>
          </a:p>
          <a:p>
            <a:pPr marL="0" indent="0">
              <a:buNone/>
            </a:pPr>
            <a:r>
              <a:rPr lang="de-DE" dirty="0"/>
              <a:t>Lahnberge</a:t>
            </a:r>
          </a:p>
          <a:p>
            <a:pPr marL="0" indent="0">
              <a:buNone/>
            </a:pPr>
            <a:r>
              <a:rPr lang="de-DE" dirty="0" err="1"/>
              <a:t>Ortenberg</a:t>
            </a:r>
            <a:endParaRPr lang="de-DE" dirty="0"/>
          </a:p>
          <a:p>
            <a:pPr marL="0" indent="0">
              <a:buNone/>
            </a:pPr>
            <a:r>
              <a:rPr lang="de-DE" dirty="0"/>
              <a:t>Nordviertel</a:t>
            </a:r>
          </a:p>
          <a:p>
            <a:pPr marL="0" indent="0">
              <a:buNone/>
            </a:pPr>
            <a:r>
              <a:rPr lang="de-DE" dirty="0"/>
              <a:t>Altstadt IV (Ketzerbach)</a:t>
            </a:r>
          </a:p>
          <a:p>
            <a:pPr marL="0" indent="0">
              <a:buNone/>
            </a:pPr>
            <a:r>
              <a:rPr lang="de-DE" dirty="0"/>
              <a:t>Die Abstimmungsfrage lautete: „Ich bin dafür, dass auch mein Wohngebiet in einem Ortsbeirat vertreten ist.“ Es konnte mit „Ja“ oder „Nein“ abgestimmt werden.</a:t>
            </a:r>
          </a:p>
          <a:p>
            <a:pPr marL="0" indent="0">
              <a:buNone/>
            </a:pPr>
            <a:r>
              <a:rPr lang="de-DE" dirty="0"/>
              <a:t>Alle Teilnehmenden erhielten per Post ein Anschreiben mit einem anonymisierten, personalisierten Zugangsschlüssel, mit dem freiwillig wahlweise online oder per Post abgestimmt werden konnten. Der Zugangsschlüssel war nur für eine einmalige Stimmabgabe gültig (hier galt das </a:t>
            </a:r>
            <a:r>
              <a:rPr lang="de-DE" dirty="0" err="1"/>
              <a:t>Windhundprinzip</a:t>
            </a:r>
            <a:r>
              <a:rPr lang="de-DE" dirty="0"/>
              <a:t>). </a:t>
            </a:r>
          </a:p>
          <a:p>
            <a:pPr marL="0" indent="0">
              <a:buNone/>
            </a:pPr>
            <a:endParaRPr lang="de-DE" dirty="0"/>
          </a:p>
        </p:txBody>
      </p:sp>
      <p:sp>
        <p:nvSpPr>
          <p:cNvPr id="4" name="Datumsplatzhalter 3"/>
          <p:cNvSpPr>
            <a:spLocks noGrp="1"/>
          </p:cNvSpPr>
          <p:nvPr>
            <p:ph type="dt" sz="half" idx="10"/>
          </p:nvPr>
        </p:nvSpPr>
        <p:spPr/>
        <p:txBody>
          <a:bodyPr/>
          <a:lstStyle/>
          <a:p>
            <a:fld id="{9FD40E69-19E3-4375-A3FD-D78028AF0D79}" type="datetime1">
              <a:rPr lang="de-DE" smtClean="0"/>
              <a:t>10.07.2025</a:t>
            </a:fld>
            <a:endParaRPr lang="de-DE"/>
          </a:p>
        </p:txBody>
      </p:sp>
      <p:sp>
        <p:nvSpPr>
          <p:cNvPr id="5" name="Fußzeilenplatzhalter 4"/>
          <p:cNvSpPr>
            <a:spLocks noGrp="1"/>
          </p:cNvSpPr>
          <p:nvPr>
            <p:ph type="ftr" sz="quarter" idx="11"/>
          </p:nvPr>
        </p:nvSpPr>
        <p:spPr/>
        <p:txBody>
          <a:bodyPr/>
          <a:lstStyle/>
          <a:p>
            <a:r>
              <a:rPr lang="de-DE" smtClean="0"/>
              <a:t>Abstimmung zur Einrichtung von Ortsbeiräten 2025 | Abstimmungsergebnis</a:t>
            </a:r>
            <a:endParaRPr lang="de-DE"/>
          </a:p>
        </p:txBody>
      </p:sp>
      <p:sp>
        <p:nvSpPr>
          <p:cNvPr id="6" name="Foliennummernplatzhalter 5"/>
          <p:cNvSpPr>
            <a:spLocks noGrp="1"/>
          </p:cNvSpPr>
          <p:nvPr>
            <p:ph type="sldNum" sz="quarter" idx="12"/>
          </p:nvPr>
        </p:nvSpPr>
        <p:spPr/>
        <p:txBody>
          <a:bodyPr/>
          <a:lstStyle/>
          <a:p>
            <a:fld id="{4371F7B7-9BB0-43A6-9119-9D72CDDEBC98}" type="slidenum">
              <a:rPr lang="de-DE" smtClean="0"/>
              <a:t>3</a:t>
            </a:fld>
            <a:endParaRPr lang="de-DE"/>
          </a:p>
        </p:txBody>
      </p:sp>
    </p:spTree>
    <p:extLst>
      <p:ext uri="{BB962C8B-B14F-4D97-AF65-F5344CB8AC3E}">
        <p14:creationId xmlns:p14="http://schemas.microsoft.com/office/powerpoint/2010/main" val="40918432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b="1" dirty="0"/>
              <a:t>Hintergrundinformationen zum Verfahren II</a:t>
            </a:r>
          </a:p>
        </p:txBody>
      </p:sp>
      <p:sp>
        <p:nvSpPr>
          <p:cNvPr id="6" name="Textplatzhalter 5"/>
          <p:cNvSpPr>
            <a:spLocks noGrp="1"/>
          </p:cNvSpPr>
          <p:nvPr>
            <p:ph type="body" sz="half" idx="2"/>
          </p:nvPr>
        </p:nvSpPr>
        <p:spPr/>
        <p:txBody>
          <a:bodyPr>
            <a:normAutofit fontScale="62500" lnSpcReduction="20000"/>
          </a:bodyPr>
          <a:lstStyle/>
          <a:p>
            <a:pPr>
              <a:lnSpc>
                <a:spcPct val="114000"/>
              </a:lnSpc>
            </a:pPr>
            <a:r>
              <a:rPr lang="de-DE" sz="1810" b="1" dirty="0"/>
              <a:t>Abstimmungsergebnis und neue Zuschnitte der Ortsbeiräte</a:t>
            </a:r>
          </a:p>
          <a:p>
            <a:pPr>
              <a:lnSpc>
                <a:spcPct val="114000"/>
              </a:lnSpc>
            </a:pPr>
            <a:r>
              <a:rPr lang="de-DE" dirty="0"/>
              <a:t>Die nachfolgende Zuordnung wird nur umgesetzt, wenn die Mehrheit aller abgegebenen Stimmen mit „Ja“ antwortet:</a:t>
            </a:r>
          </a:p>
          <a:p>
            <a:pPr marL="285750" indent="-285750">
              <a:lnSpc>
                <a:spcPct val="114000"/>
              </a:lnSpc>
              <a:spcBef>
                <a:spcPts val="600"/>
              </a:spcBef>
              <a:buFont typeface="Arial" panose="020B0604020202020204" pitchFamily="34" charset="0"/>
              <a:buChar char="•"/>
            </a:pPr>
            <a:r>
              <a:rPr lang="de-DE" dirty="0" err="1"/>
              <a:t>Grassenberg</a:t>
            </a:r>
            <a:r>
              <a:rPr lang="de-DE" dirty="0"/>
              <a:t>: Zuordnung zum Ortsbeirat Marbach</a:t>
            </a:r>
          </a:p>
          <a:p>
            <a:pPr marL="285750" indent="-285750">
              <a:lnSpc>
                <a:spcPct val="114000"/>
              </a:lnSpc>
              <a:spcBef>
                <a:spcPts val="600"/>
              </a:spcBef>
              <a:buFont typeface="Arial" panose="020B0604020202020204" pitchFamily="34" charset="0"/>
              <a:buChar char="•"/>
            </a:pPr>
            <a:r>
              <a:rPr lang="de-DE" dirty="0" err="1"/>
              <a:t>Hansenhaus</a:t>
            </a:r>
            <a:r>
              <a:rPr lang="de-DE" dirty="0"/>
              <a:t>/Südbahnhof: Einrichtung eines neuen Ortsbezirks als Ortsbeirat </a:t>
            </a:r>
            <a:r>
              <a:rPr lang="de-DE" dirty="0" err="1"/>
              <a:t>Hansenhaus</a:t>
            </a:r>
            <a:r>
              <a:rPr lang="de-DE" dirty="0"/>
              <a:t>/Südbahnhof</a:t>
            </a:r>
          </a:p>
          <a:p>
            <a:pPr marL="285750" indent="-285750">
              <a:lnSpc>
                <a:spcPct val="114000"/>
              </a:lnSpc>
              <a:spcBef>
                <a:spcPts val="600"/>
              </a:spcBef>
              <a:buFont typeface="Arial" panose="020B0604020202020204" pitchFamily="34" charset="0"/>
              <a:buChar char="•"/>
            </a:pPr>
            <a:r>
              <a:rPr lang="de-DE" dirty="0"/>
              <a:t>Lahnberge: Zuordnung zum Ortsbeirat Richtsberg</a:t>
            </a:r>
          </a:p>
          <a:p>
            <a:pPr marL="285750" indent="-285750">
              <a:lnSpc>
                <a:spcPct val="114000"/>
              </a:lnSpc>
              <a:spcBef>
                <a:spcPts val="600"/>
              </a:spcBef>
              <a:buFont typeface="Arial" panose="020B0604020202020204" pitchFamily="34" charset="0"/>
              <a:buChar char="•"/>
            </a:pPr>
            <a:r>
              <a:rPr lang="de-DE" dirty="0" err="1"/>
              <a:t>Ortenberg</a:t>
            </a:r>
            <a:r>
              <a:rPr lang="de-DE" dirty="0"/>
              <a:t>/Nordviertel: Einrichtung eines neuen Ortsbezirks als Ortsbeirat </a:t>
            </a:r>
            <a:r>
              <a:rPr lang="de-DE" dirty="0" err="1"/>
              <a:t>Ortenberg</a:t>
            </a:r>
            <a:r>
              <a:rPr lang="de-DE" dirty="0"/>
              <a:t>/Nordviertel</a:t>
            </a:r>
          </a:p>
          <a:p>
            <a:pPr marL="285750" indent="-285750">
              <a:lnSpc>
                <a:spcPct val="114000"/>
              </a:lnSpc>
              <a:spcBef>
                <a:spcPts val="600"/>
              </a:spcBef>
              <a:buFont typeface="Arial" panose="020B0604020202020204" pitchFamily="34" charset="0"/>
              <a:buChar char="•"/>
            </a:pPr>
            <a:r>
              <a:rPr lang="de-DE" dirty="0"/>
              <a:t>Altstadt IV (Ketzerbach): Zuordnung zum Ortsbeirat Altstadt</a:t>
            </a:r>
          </a:p>
          <a:p>
            <a:pPr>
              <a:lnSpc>
                <a:spcPct val="114000"/>
              </a:lnSpc>
              <a:spcBef>
                <a:spcPts val="600"/>
              </a:spcBef>
            </a:pPr>
            <a:r>
              <a:rPr lang="de-DE" dirty="0"/>
              <a:t>Der Magistrat wird dann zeitnah einen Entwurf zur Änderung der Hauptsatzung erarbeiten und der Stadtverordnetenversammlung bis spätestens zur Sitzung im September 2025 vorlegen.</a:t>
            </a:r>
          </a:p>
          <a:p>
            <a:endParaRPr lang="de-DE" dirty="0"/>
          </a:p>
        </p:txBody>
      </p:sp>
      <p:pic>
        <p:nvPicPr>
          <p:cNvPr id="7" name="Picture 2">
            <a:extLst>
              <a:ext uri="{FF2B5EF4-FFF2-40B4-BE49-F238E27FC236}">
                <a16:creationId xmlns:a16="http://schemas.microsoft.com/office/drawing/2014/main" id="{33318393-CEFF-AC3D-3773-1FBA901527F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498493" y="741873"/>
            <a:ext cx="5062895" cy="4901314"/>
          </a:xfrm>
          <a:prstGeom prst="rect">
            <a:avLst/>
          </a:prstGeom>
          <a:solidFill>
            <a:srgbClr val="FFFFFF"/>
          </a:solidFill>
        </p:spPr>
      </p:pic>
      <p:sp>
        <p:nvSpPr>
          <p:cNvPr id="8" name="Datumsplatzhalter 7"/>
          <p:cNvSpPr>
            <a:spLocks noGrp="1"/>
          </p:cNvSpPr>
          <p:nvPr>
            <p:ph type="dt" sz="half" idx="10"/>
          </p:nvPr>
        </p:nvSpPr>
        <p:spPr/>
        <p:txBody>
          <a:bodyPr/>
          <a:lstStyle/>
          <a:p>
            <a:fld id="{A2274A76-55BB-41DE-84B8-24851A7861ED}" type="datetime1">
              <a:rPr lang="de-DE" smtClean="0"/>
              <a:t>10.07.2025</a:t>
            </a:fld>
            <a:endParaRPr lang="de-DE"/>
          </a:p>
        </p:txBody>
      </p:sp>
      <p:sp>
        <p:nvSpPr>
          <p:cNvPr id="9" name="Fußzeilenplatzhalter 8"/>
          <p:cNvSpPr>
            <a:spLocks noGrp="1"/>
          </p:cNvSpPr>
          <p:nvPr>
            <p:ph type="ftr" sz="quarter" idx="11"/>
          </p:nvPr>
        </p:nvSpPr>
        <p:spPr/>
        <p:txBody>
          <a:bodyPr/>
          <a:lstStyle/>
          <a:p>
            <a:r>
              <a:rPr lang="de-DE" smtClean="0"/>
              <a:t>Abstimmung zur Einrichtung von Ortsbeiräten 2025 | Abstimmungsergebnis</a:t>
            </a:r>
            <a:endParaRPr lang="de-DE"/>
          </a:p>
        </p:txBody>
      </p:sp>
      <p:sp>
        <p:nvSpPr>
          <p:cNvPr id="10" name="Foliennummernplatzhalter 9"/>
          <p:cNvSpPr>
            <a:spLocks noGrp="1"/>
          </p:cNvSpPr>
          <p:nvPr>
            <p:ph type="sldNum" sz="quarter" idx="12"/>
          </p:nvPr>
        </p:nvSpPr>
        <p:spPr/>
        <p:txBody>
          <a:bodyPr/>
          <a:lstStyle/>
          <a:p>
            <a:fld id="{4371F7B7-9BB0-43A6-9119-9D72CDDEBC98}" type="slidenum">
              <a:rPr lang="de-DE" smtClean="0"/>
              <a:t>4</a:t>
            </a:fld>
            <a:endParaRPr lang="de-DE"/>
          </a:p>
        </p:txBody>
      </p:sp>
    </p:spTree>
    <p:extLst>
      <p:ext uri="{BB962C8B-B14F-4D97-AF65-F5344CB8AC3E}">
        <p14:creationId xmlns:p14="http://schemas.microsoft.com/office/powerpoint/2010/main" val="27956955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b="1" dirty="0"/>
              <a:t>Abstimmungsergebnis (Überblick)</a:t>
            </a:r>
          </a:p>
        </p:txBody>
      </p:sp>
      <p:sp>
        <p:nvSpPr>
          <p:cNvPr id="6" name="Inhaltsplatzhalter 5"/>
          <p:cNvSpPr>
            <a:spLocks noGrp="1"/>
          </p:cNvSpPr>
          <p:nvPr>
            <p:ph idx="1"/>
          </p:nvPr>
        </p:nvSpPr>
        <p:spPr/>
        <p:txBody>
          <a:bodyPr/>
          <a:lstStyle/>
          <a:p>
            <a:pPr marL="0" indent="0">
              <a:buNone/>
            </a:pPr>
            <a:r>
              <a:rPr lang="de-DE" dirty="0" smtClean="0">
                <a:latin typeface="Open Sans" pitchFamily="2" charset="0"/>
                <a:ea typeface="Open Sans" pitchFamily="2" charset="0"/>
                <a:cs typeface="Open Sans" pitchFamily="2" charset="0"/>
              </a:rPr>
              <a:t>„Ich bin dafür, dass auch mein Wohngebiet in einem Ortsbeirat vertreten ist.“</a:t>
            </a:r>
          </a:p>
          <a:p>
            <a:endParaRPr lang="de-DE" dirty="0"/>
          </a:p>
        </p:txBody>
      </p:sp>
      <p:pic>
        <p:nvPicPr>
          <p:cNvPr id="8" name="Grafik 7"/>
          <p:cNvPicPr>
            <a:picLocks noChangeAspect="1"/>
          </p:cNvPicPr>
          <p:nvPr/>
        </p:nvPicPr>
        <p:blipFill>
          <a:blip r:embed="rId2"/>
          <a:stretch>
            <a:fillRect/>
          </a:stretch>
        </p:blipFill>
        <p:spPr>
          <a:xfrm>
            <a:off x="838200" y="2674188"/>
            <a:ext cx="9798170" cy="3731176"/>
          </a:xfrm>
          <a:prstGeom prst="rect">
            <a:avLst/>
          </a:prstGeom>
        </p:spPr>
      </p:pic>
      <p:sp>
        <p:nvSpPr>
          <p:cNvPr id="9" name="Datumsplatzhalter 8"/>
          <p:cNvSpPr>
            <a:spLocks noGrp="1"/>
          </p:cNvSpPr>
          <p:nvPr>
            <p:ph type="dt" sz="half" idx="10"/>
          </p:nvPr>
        </p:nvSpPr>
        <p:spPr/>
        <p:txBody>
          <a:bodyPr/>
          <a:lstStyle/>
          <a:p>
            <a:fld id="{0E6837CE-6580-4846-89B7-D62F1B2359F6}" type="datetime1">
              <a:rPr lang="de-DE" smtClean="0"/>
              <a:t>10.07.2025</a:t>
            </a:fld>
            <a:endParaRPr lang="de-DE"/>
          </a:p>
        </p:txBody>
      </p:sp>
      <p:sp>
        <p:nvSpPr>
          <p:cNvPr id="10" name="Fußzeilenplatzhalter 9"/>
          <p:cNvSpPr>
            <a:spLocks noGrp="1"/>
          </p:cNvSpPr>
          <p:nvPr>
            <p:ph type="ftr" sz="quarter" idx="11"/>
          </p:nvPr>
        </p:nvSpPr>
        <p:spPr/>
        <p:txBody>
          <a:bodyPr/>
          <a:lstStyle/>
          <a:p>
            <a:r>
              <a:rPr lang="de-DE" smtClean="0"/>
              <a:t>Abstimmung zur Einrichtung von Ortsbeiräten 2025 | Abstimmungsergebnis</a:t>
            </a:r>
            <a:endParaRPr lang="de-DE"/>
          </a:p>
        </p:txBody>
      </p:sp>
      <p:sp>
        <p:nvSpPr>
          <p:cNvPr id="11" name="Foliennummernplatzhalter 10"/>
          <p:cNvSpPr>
            <a:spLocks noGrp="1"/>
          </p:cNvSpPr>
          <p:nvPr>
            <p:ph type="sldNum" sz="quarter" idx="12"/>
          </p:nvPr>
        </p:nvSpPr>
        <p:spPr/>
        <p:txBody>
          <a:bodyPr/>
          <a:lstStyle/>
          <a:p>
            <a:fld id="{4371F7B7-9BB0-43A6-9119-9D72CDDEBC98}" type="slidenum">
              <a:rPr lang="de-DE" smtClean="0"/>
              <a:t>5</a:t>
            </a:fld>
            <a:endParaRPr lang="de-DE"/>
          </a:p>
        </p:txBody>
      </p:sp>
    </p:spTree>
    <p:extLst>
      <p:ext uri="{BB962C8B-B14F-4D97-AF65-F5344CB8AC3E}">
        <p14:creationId xmlns:p14="http://schemas.microsoft.com/office/powerpoint/2010/main" val="17754147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Abstimmungsergebnis: Gesamt</a:t>
            </a:r>
          </a:p>
        </p:txBody>
      </p:sp>
      <p:sp>
        <p:nvSpPr>
          <p:cNvPr id="3" name="Inhaltsplatzhalter 2"/>
          <p:cNvSpPr>
            <a:spLocks noGrp="1"/>
          </p:cNvSpPr>
          <p:nvPr>
            <p:ph idx="1"/>
          </p:nvPr>
        </p:nvSpPr>
        <p:spPr/>
        <p:txBody>
          <a:bodyPr/>
          <a:lstStyle/>
          <a:p>
            <a:pPr marL="0" indent="0">
              <a:buNone/>
            </a:pPr>
            <a:r>
              <a:rPr lang="de-DE" dirty="0"/>
              <a:t>„Ich bin dafür, dass auch mein Wohngebiet in einem Ortsbeirat vertreten ist.“</a:t>
            </a:r>
          </a:p>
          <a:p>
            <a:pPr marL="0" indent="0">
              <a:buNone/>
            </a:pPr>
            <a:endParaRPr lang="de-DE" dirty="0"/>
          </a:p>
        </p:txBody>
      </p:sp>
      <p:graphicFrame>
        <p:nvGraphicFramePr>
          <p:cNvPr id="4" name="Diagramm 3">
            <a:extLst>
              <a:ext uri="{FF2B5EF4-FFF2-40B4-BE49-F238E27FC236}">
                <a16:creationId xmlns:a16="http://schemas.microsoft.com/office/drawing/2014/main" id="{3E9D4BC7-D65E-5157-87B3-BAC4BE504AFC}"/>
              </a:ext>
            </a:extLst>
          </p:cNvPr>
          <p:cNvGraphicFramePr>
            <a:graphicFrameLocks/>
          </p:cNvGraphicFramePr>
          <p:nvPr>
            <p:extLst>
              <p:ext uri="{D42A27DB-BD31-4B8C-83A1-F6EECF244321}">
                <p14:modId xmlns:p14="http://schemas.microsoft.com/office/powerpoint/2010/main" val="1305867263"/>
              </p:ext>
            </p:extLst>
          </p:nvPr>
        </p:nvGraphicFramePr>
        <p:xfrm>
          <a:off x="-91267" y="2731296"/>
          <a:ext cx="6008988" cy="37126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Inhaltsplatzhalter 5">
            <a:extLst>
              <a:ext uri="{FF2B5EF4-FFF2-40B4-BE49-F238E27FC236}">
                <a16:creationId xmlns:a16="http://schemas.microsoft.com/office/drawing/2014/main" id="{888635ED-16AF-3761-3DCB-301505D15497}"/>
              </a:ext>
            </a:extLst>
          </p:cNvPr>
          <p:cNvGraphicFramePr>
            <a:graphicFrameLocks/>
          </p:cNvGraphicFramePr>
          <p:nvPr>
            <p:extLst>
              <p:ext uri="{D42A27DB-BD31-4B8C-83A1-F6EECF244321}">
                <p14:modId xmlns:p14="http://schemas.microsoft.com/office/powerpoint/2010/main" val="1130586104"/>
              </p:ext>
            </p:extLst>
          </p:nvPr>
        </p:nvGraphicFramePr>
        <p:xfrm>
          <a:off x="5159114" y="2858190"/>
          <a:ext cx="6437379" cy="2642616"/>
        </p:xfrm>
        <a:graphic>
          <a:graphicData uri="http://schemas.openxmlformats.org/drawingml/2006/table">
            <a:tbl>
              <a:tblPr firstRow="1" bandRow="1">
                <a:tableStyleId>{5C22544A-7EE6-4342-B048-85BDC9FD1C3A}</a:tableStyleId>
              </a:tblPr>
              <a:tblGrid>
                <a:gridCol w="2231136">
                  <a:extLst>
                    <a:ext uri="{9D8B030D-6E8A-4147-A177-3AD203B41FA5}">
                      <a16:colId xmlns:a16="http://schemas.microsoft.com/office/drawing/2014/main" val="4244622761"/>
                    </a:ext>
                  </a:extLst>
                </a:gridCol>
                <a:gridCol w="1402081">
                  <a:extLst>
                    <a:ext uri="{9D8B030D-6E8A-4147-A177-3AD203B41FA5}">
                      <a16:colId xmlns:a16="http://schemas.microsoft.com/office/drawing/2014/main" val="1983027353"/>
                    </a:ext>
                  </a:extLst>
                </a:gridCol>
                <a:gridCol w="1402081">
                  <a:extLst>
                    <a:ext uri="{9D8B030D-6E8A-4147-A177-3AD203B41FA5}">
                      <a16:colId xmlns:a16="http://schemas.microsoft.com/office/drawing/2014/main" val="3382762365"/>
                    </a:ext>
                  </a:extLst>
                </a:gridCol>
                <a:gridCol w="1402081">
                  <a:extLst>
                    <a:ext uri="{9D8B030D-6E8A-4147-A177-3AD203B41FA5}">
                      <a16:colId xmlns:a16="http://schemas.microsoft.com/office/drawing/2014/main" val="549862693"/>
                    </a:ext>
                  </a:extLst>
                </a:gridCol>
              </a:tblGrid>
              <a:tr h="697357">
                <a:tc>
                  <a:txBody>
                    <a:bodyPr/>
                    <a:lstStyle/>
                    <a:p>
                      <a:pPr algn="ctr"/>
                      <a:endParaRPr lang="de-DE" sz="1600" dirty="0">
                        <a:latin typeface="Open Sans" pitchFamily="2" charset="0"/>
                        <a:ea typeface="Open Sans" pitchFamily="2" charset="0"/>
                        <a:cs typeface="Open Sans" pitchFamily="2" charset="0"/>
                      </a:endParaRPr>
                    </a:p>
                  </a:txBody>
                  <a:tcPr anchor="ctr">
                    <a:solidFill>
                      <a:srgbClr val="173455"/>
                    </a:solidFill>
                  </a:tcPr>
                </a:tc>
                <a:tc>
                  <a:txBody>
                    <a:bodyPr/>
                    <a:lstStyle/>
                    <a:p>
                      <a:pPr algn="ctr"/>
                      <a:r>
                        <a:rPr lang="de-DE" sz="1600" dirty="0">
                          <a:latin typeface="Open Sans" pitchFamily="2" charset="0"/>
                          <a:ea typeface="Open Sans" pitchFamily="2" charset="0"/>
                          <a:cs typeface="Open Sans" pitchFamily="2" charset="0"/>
                        </a:rPr>
                        <a:t>„Ja“</a:t>
                      </a:r>
                    </a:p>
                  </a:txBody>
                  <a:tcPr anchor="ctr">
                    <a:solidFill>
                      <a:srgbClr val="173455"/>
                    </a:solidFill>
                  </a:tcPr>
                </a:tc>
                <a:tc>
                  <a:txBody>
                    <a:bodyPr/>
                    <a:lstStyle/>
                    <a:p>
                      <a:pPr algn="ctr"/>
                      <a:r>
                        <a:rPr lang="de-DE" sz="1600" dirty="0">
                          <a:latin typeface="Open Sans" pitchFamily="2" charset="0"/>
                          <a:ea typeface="Open Sans" pitchFamily="2" charset="0"/>
                          <a:cs typeface="Open Sans" pitchFamily="2" charset="0"/>
                        </a:rPr>
                        <a:t>„Nein“</a:t>
                      </a:r>
                    </a:p>
                  </a:txBody>
                  <a:tcPr anchor="ctr">
                    <a:solidFill>
                      <a:srgbClr val="173455"/>
                    </a:solidFill>
                  </a:tcPr>
                </a:tc>
                <a:tc>
                  <a:txBody>
                    <a:bodyPr/>
                    <a:lstStyle/>
                    <a:p>
                      <a:pPr algn="ctr"/>
                      <a:r>
                        <a:rPr lang="de-DE" sz="1600" dirty="0">
                          <a:latin typeface="Open Sans" pitchFamily="2" charset="0"/>
                          <a:ea typeface="Open Sans" pitchFamily="2" charset="0"/>
                          <a:cs typeface="Open Sans" pitchFamily="2" charset="0"/>
                        </a:rPr>
                        <a:t>keine Antwort</a:t>
                      </a:r>
                    </a:p>
                  </a:txBody>
                  <a:tcPr anchor="ctr">
                    <a:solidFill>
                      <a:srgbClr val="173455"/>
                    </a:solidFill>
                  </a:tcPr>
                </a:tc>
                <a:extLst>
                  <a:ext uri="{0D108BD9-81ED-4DB2-BD59-A6C34878D82A}">
                    <a16:rowId xmlns:a16="http://schemas.microsoft.com/office/drawing/2014/main" val="252437326"/>
                  </a:ext>
                </a:extLst>
              </a:tr>
              <a:tr h="697357">
                <a:tc>
                  <a:txBody>
                    <a:bodyPr/>
                    <a:lstStyle/>
                    <a:p>
                      <a:r>
                        <a:rPr lang="de-DE" sz="1600" b="1" dirty="0">
                          <a:latin typeface="Open Sans" pitchFamily="2" charset="0"/>
                          <a:ea typeface="Open Sans" pitchFamily="2" charset="0"/>
                          <a:cs typeface="Open Sans" pitchFamily="2" charset="0"/>
                        </a:rPr>
                        <a:t>Gesamtergebnis </a:t>
                      </a:r>
                      <a:br>
                        <a:rPr lang="de-DE" sz="1600" b="1" dirty="0">
                          <a:latin typeface="Open Sans" pitchFamily="2" charset="0"/>
                          <a:ea typeface="Open Sans" pitchFamily="2" charset="0"/>
                          <a:cs typeface="Open Sans" pitchFamily="2" charset="0"/>
                        </a:rPr>
                      </a:br>
                      <a:r>
                        <a:rPr lang="de-DE" sz="1200" b="0" dirty="0">
                          <a:latin typeface="Open Sans" pitchFamily="2" charset="0"/>
                          <a:ea typeface="Open Sans" pitchFamily="2" charset="0"/>
                          <a:cs typeface="Open Sans" pitchFamily="2" charset="0"/>
                        </a:rPr>
                        <a:t>(2.938 Stimmen)</a:t>
                      </a:r>
                      <a:endParaRPr lang="de-DE" sz="1600" b="1" dirty="0">
                        <a:latin typeface="Open Sans" pitchFamily="2" charset="0"/>
                        <a:ea typeface="Open Sans" pitchFamily="2" charset="0"/>
                        <a:cs typeface="Open Sans" pitchFamily="2" charset="0"/>
                      </a:endParaRPr>
                    </a:p>
                  </a:txBody>
                  <a:tcPr anchor="ctr"/>
                </a:tc>
                <a:tc>
                  <a:txBody>
                    <a:bodyPr/>
                    <a:lstStyle/>
                    <a:p>
                      <a:pPr algn="ctr"/>
                      <a:r>
                        <a:rPr lang="de-DE" sz="1600" b="1" dirty="0">
                          <a:latin typeface="Open Sans" pitchFamily="2" charset="0"/>
                          <a:ea typeface="Open Sans" pitchFamily="2" charset="0"/>
                          <a:cs typeface="Open Sans" pitchFamily="2" charset="0"/>
                        </a:rPr>
                        <a:t>2.186 </a:t>
                      </a:r>
                      <a:r>
                        <a:rPr lang="de-DE" sz="1200" b="1" dirty="0">
                          <a:latin typeface="Open Sans" pitchFamily="2" charset="0"/>
                          <a:ea typeface="Open Sans" pitchFamily="2" charset="0"/>
                          <a:cs typeface="Open Sans" pitchFamily="2" charset="0"/>
                        </a:rPr>
                        <a:t>(74,4 %)</a:t>
                      </a:r>
                      <a:endParaRPr lang="de-DE" sz="1600" b="1" dirty="0">
                        <a:latin typeface="Open Sans" pitchFamily="2" charset="0"/>
                        <a:ea typeface="Open Sans" pitchFamily="2" charset="0"/>
                        <a:cs typeface="Open Sans" pitchFamily="2" charset="0"/>
                      </a:endParaRPr>
                    </a:p>
                  </a:txBody>
                  <a:tcPr anchor="ctr"/>
                </a:tc>
                <a:tc>
                  <a:txBody>
                    <a:bodyPr/>
                    <a:lstStyle/>
                    <a:p>
                      <a:pPr algn="ctr"/>
                      <a:r>
                        <a:rPr lang="de-DE" sz="1600" b="1" dirty="0">
                          <a:latin typeface="Open Sans" pitchFamily="2" charset="0"/>
                          <a:ea typeface="Open Sans" pitchFamily="2" charset="0"/>
                          <a:cs typeface="Open Sans" pitchFamily="2" charset="0"/>
                        </a:rPr>
                        <a:t>738 </a:t>
                      </a:r>
                      <a:r>
                        <a:rPr lang="de-DE" sz="1200" b="1" dirty="0">
                          <a:latin typeface="Open Sans" pitchFamily="2" charset="0"/>
                          <a:ea typeface="Open Sans" pitchFamily="2" charset="0"/>
                          <a:cs typeface="Open Sans" pitchFamily="2" charset="0"/>
                        </a:rPr>
                        <a:t>(25,1 %)</a:t>
                      </a:r>
                      <a:endParaRPr lang="de-DE" sz="1600" b="1" dirty="0">
                        <a:latin typeface="Open Sans" pitchFamily="2" charset="0"/>
                        <a:ea typeface="Open Sans" pitchFamily="2" charset="0"/>
                        <a:cs typeface="Open Sans" pitchFamily="2" charset="0"/>
                      </a:endParaRPr>
                    </a:p>
                  </a:txBody>
                  <a:tcPr anchor="ctr"/>
                </a:tc>
                <a:tc>
                  <a:txBody>
                    <a:bodyPr/>
                    <a:lstStyle/>
                    <a:p>
                      <a:pPr algn="ctr"/>
                      <a:r>
                        <a:rPr lang="de-DE" sz="1600" b="1" dirty="0">
                          <a:latin typeface="Open Sans" pitchFamily="2" charset="0"/>
                          <a:ea typeface="Open Sans" pitchFamily="2" charset="0"/>
                          <a:cs typeface="Open Sans" pitchFamily="2" charset="0"/>
                        </a:rPr>
                        <a:t>14 </a:t>
                      </a:r>
                      <a:r>
                        <a:rPr lang="de-DE" sz="1200" b="1" dirty="0">
                          <a:latin typeface="Open Sans" pitchFamily="2" charset="0"/>
                          <a:ea typeface="Open Sans" pitchFamily="2" charset="0"/>
                          <a:cs typeface="Open Sans" pitchFamily="2" charset="0"/>
                        </a:rPr>
                        <a:t>(0,5 %)</a:t>
                      </a:r>
                      <a:endParaRPr lang="de-DE" sz="1600" b="1" dirty="0">
                        <a:latin typeface="Open Sans" pitchFamily="2" charset="0"/>
                        <a:ea typeface="Open Sans" pitchFamily="2" charset="0"/>
                        <a:cs typeface="Open Sans" pitchFamily="2" charset="0"/>
                      </a:endParaRPr>
                    </a:p>
                  </a:txBody>
                  <a:tcPr anchor="ctr"/>
                </a:tc>
                <a:extLst>
                  <a:ext uri="{0D108BD9-81ED-4DB2-BD59-A6C34878D82A}">
                    <a16:rowId xmlns:a16="http://schemas.microsoft.com/office/drawing/2014/main" val="3032361537"/>
                  </a:ext>
                </a:extLst>
              </a:tr>
              <a:tr h="623951">
                <a:tc>
                  <a:txBody>
                    <a:bodyPr/>
                    <a:lstStyle/>
                    <a:p>
                      <a:r>
                        <a:rPr lang="de-DE" sz="1400" dirty="0">
                          <a:latin typeface="Open Sans" pitchFamily="2" charset="0"/>
                          <a:ea typeface="Open Sans" pitchFamily="2" charset="0"/>
                          <a:cs typeface="Open Sans" pitchFamily="2" charset="0"/>
                        </a:rPr>
                        <a:t>- Online-Abstimmung </a:t>
                      </a:r>
                      <a:br>
                        <a:rPr lang="de-DE" sz="1400" dirty="0">
                          <a:latin typeface="Open Sans" pitchFamily="2" charset="0"/>
                          <a:ea typeface="Open Sans" pitchFamily="2" charset="0"/>
                          <a:cs typeface="Open Sans" pitchFamily="2" charset="0"/>
                        </a:rPr>
                      </a:br>
                      <a:r>
                        <a:rPr lang="de-DE" sz="1200" dirty="0">
                          <a:latin typeface="Open Sans" pitchFamily="2" charset="0"/>
                          <a:ea typeface="Open Sans" pitchFamily="2" charset="0"/>
                          <a:cs typeface="Open Sans" pitchFamily="2" charset="0"/>
                        </a:rPr>
                        <a:t>(1.786 Stimmen)</a:t>
                      </a:r>
                      <a:endParaRPr lang="de-DE" sz="1400" dirty="0">
                        <a:latin typeface="Open Sans" pitchFamily="2" charset="0"/>
                        <a:ea typeface="Open Sans" pitchFamily="2" charset="0"/>
                        <a:cs typeface="Open Sans" pitchFamily="2" charset="0"/>
                      </a:endParaRPr>
                    </a:p>
                  </a:txBody>
                  <a:tcPr anchor="ctr"/>
                </a:tc>
                <a:tc>
                  <a:txBody>
                    <a:bodyPr/>
                    <a:lstStyle/>
                    <a:p>
                      <a:pPr algn="ctr"/>
                      <a:r>
                        <a:rPr lang="de-DE" sz="1400" dirty="0">
                          <a:latin typeface="Open Sans" pitchFamily="2" charset="0"/>
                          <a:ea typeface="Open Sans" pitchFamily="2" charset="0"/>
                          <a:cs typeface="Open Sans" pitchFamily="2" charset="0"/>
                        </a:rPr>
                        <a:t>1.391 </a:t>
                      </a:r>
                      <a:r>
                        <a:rPr lang="de-DE" sz="1200" dirty="0">
                          <a:latin typeface="Open Sans" pitchFamily="2" charset="0"/>
                          <a:ea typeface="Open Sans" pitchFamily="2" charset="0"/>
                          <a:cs typeface="Open Sans" pitchFamily="2" charset="0"/>
                        </a:rPr>
                        <a:t>(77,9 %)</a:t>
                      </a:r>
                      <a:endParaRPr lang="de-DE" sz="1400" dirty="0">
                        <a:latin typeface="Open Sans" pitchFamily="2" charset="0"/>
                        <a:ea typeface="Open Sans" pitchFamily="2" charset="0"/>
                        <a:cs typeface="Open Sans" pitchFamily="2" charset="0"/>
                      </a:endParaRPr>
                    </a:p>
                  </a:txBody>
                  <a:tcPr anchor="ctr"/>
                </a:tc>
                <a:tc>
                  <a:txBody>
                    <a:bodyPr/>
                    <a:lstStyle/>
                    <a:p>
                      <a:pPr algn="ctr"/>
                      <a:r>
                        <a:rPr lang="de-DE" sz="1400" dirty="0">
                          <a:latin typeface="Open Sans" pitchFamily="2" charset="0"/>
                          <a:ea typeface="Open Sans" pitchFamily="2" charset="0"/>
                          <a:cs typeface="Open Sans" pitchFamily="2" charset="0"/>
                        </a:rPr>
                        <a:t>391 </a:t>
                      </a:r>
                      <a:r>
                        <a:rPr lang="de-DE" sz="1200" dirty="0">
                          <a:latin typeface="Open Sans" pitchFamily="2" charset="0"/>
                          <a:ea typeface="Open Sans" pitchFamily="2" charset="0"/>
                          <a:cs typeface="Open Sans" pitchFamily="2" charset="0"/>
                        </a:rPr>
                        <a:t>(21,9 %)</a:t>
                      </a:r>
                      <a:endParaRPr lang="de-DE" sz="1400" dirty="0">
                        <a:latin typeface="Open Sans" pitchFamily="2" charset="0"/>
                        <a:ea typeface="Open Sans" pitchFamily="2" charset="0"/>
                        <a:cs typeface="Open Sans" pitchFamily="2" charset="0"/>
                      </a:endParaRPr>
                    </a:p>
                  </a:txBody>
                  <a:tcPr anchor="ctr"/>
                </a:tc>
                <a:tc>
                  <a:txBody>
                    <a:bodyPr/>
                    <a:lstStyle/>
                    <a:p>
                      <a:pPr algn="ctr"/>
                      <a:r>
                        <a:rPr lang="de-DE" sz="1600" dirty="0">
                          <a:latin typeface="Open Sans" pitchFamily="2" charset="0"/>
                          <a:ea typeface="Open Sans" pitchFamily="2" charset="0"/>
                          <a:cs typeface="Open Sans" pitchFamily="2" charset="0"/>
                        </a:rPr>
                        <a:t>4 </a:t>
                      </a:r>
                      <a:r>
                        <a:rPr lang="de-DE" sz="1200" dirty="0">
                          <a:latin typeface="Open Sans" pitchFamily="2" charset="0"/>
                          <a:ea typeface="Open Sans" pitchFamily="2" charset="0"/>
                          <a:cs typeface="Open Sans" pitchFamily="2" charset="0"/>
                        </a:rPr>
                        <a:t>(0,2 %)</a:t>
                      </a:r>
                      <a:endParaRPr lang="de-DE" sz="1400" dirty="0">
                        <a:latin typeface="Open Sans" pitchFamily="2" charset="0"/>
                        <a:ea typeface="Open Sans" pitchFamily="2" charset="0"/>
                        <a:cs typeface="Open Sans" pitchFamily="2" charset="0"/>
                      </a:endParaRPr>
                    </a:p>
                  </a:txBody>
                  <a:tcPr anchor="ctr"/>
                </a:tc>
                <a:extLst>
                  <a:ext uri="{0D108BD9-81ED-4DB2-BD59-A6C34878D82A}">
                    <a16:rowId xmlns:a16="http://schemas.microsoft.com/office/drawing/2014/main" val="570086015"/>
                  </a:ext>
                </a:extLst>
              </a:tr>
              <a:tr h="623951">
                <a:tc>
                  <a:txBody>
                    <a:bodyPr/>
                    <a:lstStyle/>
                    <a:p>
                      <a:r>
                        <a:rPr lang="de-DE" sz="1400" dirty="0">
                          <a:latin typeface="Open Sans" pitchFamily="2" charset="0"/>
                          <a:ea typeface="Open Sans" pitchFamily="2" charset="0"/>
                          <a:cs typeface="Open Sans" pitchFamily="2" charset="0"/>
                        </a:rPr>
                        <a:t>- Abstimmung per Post </a:t>
                      </a:r>
                      <a:br>
                        <a:rPr lang="de-DE" sz="1400" dirty="0">
                          <a:latin typeface="Open Sans" pitchFamily="2" charset="0"/>
                          <a:ea typeface="Open Sans" pitchFamily="2" charset="0"/>
                          <a:cs typeface="Open Sans" pitchFamily="2" charset="0"/>
                        </a:rPr>
                      </a:br>
                      <a:r>
                        <a:rPr lang="de-DE" sz="1200" dirty="0">
                          <a:latin typeface="Open Sans" pitchFamily="2" charset="0"/>
                          <a:ea typeface="Open Sans" pitchFamily="2" charset="0"/>
                          <a:cs typeface="Open Sans" pitchFamily="2" charset="0"/>
                        </a:rPr>
                        <a:t>(1.152 Stimmen)</a:t>
                      </a:r>
                      <a:endParaRPr lang="de-DE" sz="1400" dirty="0">
                        <a:latin typeface="Open Sans" pitchFamily="2" charset="0"/>
                        <a:ea typeface="Open Sans" pitchFamily="2" charset="0"/>
                        <a:cs typeface="Open Sans" pitchFamily="2" charset="0"/>
                      </a:endParaRPr>
                    </a:p>
                  </a:txBody>
                  <a:tcPr anchor="ctr"/>
                </a:tc>
                <a:tc>
                  <a:txBody>
                    <a:bodyPr/>
                    <a:lstStyle/>
                    <a:p>
                      <a:pPr algn="ctr"/>
                      <a:r>
                        <a:rPr lang="de-DE" sz="1400" dirty="0">
                          <a:latin typeface="Open Sans" pitchFamily="2" charset="0"/>
                          <a:ea typeface="Open Sans" pitchFamily="2" charset="0"/>
                          <a:cs typeface="Open Sans" pitchFamily="2" charset="0"/>
                        </a:rPr>
                        <a:t>795 </a:t>
                      </a:r>
                      <a:r>
                        <a:rPr lang="de-DE" sz="1200" dirty="0">
                          <a:latin typeface="Open Sans" pitchFamily="2" charset="0"/>
                          <a:ea typeface="Open Sans" pitchFamily="2" charset="0"/>
                          <a:cs typeface="Open Sans" pitchFamily="2" charset="0"/>
                        </a:rPr>
                        <a:t>(69 %)</a:t>
                      </a:r>
                      <a:endParaRPr lang="de-DE" sz="1400" dirty="0">
                        <a:latin typeface="Open Sans" pitchFamily="2" charset="0"/>
                        <a:ea typeface="Open Sans" pitchFamily="2" charset="0"/>
                        <a:cs typeface="Open Sans" pitchFamily="2" charset="0"/>
                      </a:endParaRPr>
                    </a:p>
                  </a:txBody>
                  <a:tcPr anchor="ctr"/>
                </a:tc>
                <a:tc>
                  <a:txBody>
                    <a:bodyPr/>
                    <a:lstStyle/>
                    <a:p>
                      <a:pPr algn="ctr"/>
                      <a:r>
                        <a:rPr lang="de-DE" sz="1400" dirty="0">
                          <a:latin typeface="Open Sans" pitchFamily="2" charset="0"/>
                          <a:ea typeface="Open Sans" pitchFamily="2" charset="0"/>
                          <a:cs typeface="Open Sans" pitchFamily="2" charset="0"/>
                        </a:rPr>
                        <a:t>347 </a:t>
                      </a:r>
                      <a:r>
                        <a:rPr lang="de-DE" sz="1200" dirty="0">
                          <a:latin typeface="Open Sans" pitchFamily="2" charset="0"/>
                          <a:ea typeface="Open Sans" pitchFamily="2" charset="0"/>
                          <a:cs typeface="Open Sans" pitchFamily="2" charset="0"/>
                        </a:rPr>
                        <a:t>(30,1 %)</a:t>
                      </a:r>
                      <a:endParaRPr lang="de-DE" sz="1400" dirty="0">
                        <a:latin typeface="Open Sans" pitchFamily="2" charset="0"/>
                        <a:ea typeface="Open Sans" pitchFamily="2" charset="0"/>
                        <a:cs typeface="Open Sans" pitchFamily="2" charset="0"/>
                      </a:endParaRPr>
                    </a:p>
                  </a:txBody>
                  <a:tcPr anchor="ctr"/>
                </a:tc>
                <a:tc>
                  <a:txBody>
                    <a:bodyPr/>
                    <a:lstStyle/>
                    <a:p>
                      <a:pPr algn="ctr"/>
                      <a:r>
                        <a:rPr lang="de-DE" sz="1600" dirty="0">
                          <a:latin typeface="Open Sans" pitchFamily="2" charset="0"/>
                          <a:ea typeface="Open Sans" pitchFamily="2" charset="0"/>
                          <a:cs typeface="Open Sans" pitchFamily="2" charset="0"/>
                        </a:rPr>
                        <a:t>10 </a:t>
                      </a:r>
                      <a:r>
                        <a:rPr lang="de-DE" sz="1200" dirty="0">
                          <a:latin typeface="Open Sans" pitchFamily="2" charset="0"/>
                          <a:ea typeface="Open Sans" pitchFamily="2" charset="0"/>
                          <a:cs typeface="Open Sans" pitchFamily="2" charset="0"/>
                        </a:rPr>
                        <a:t>(0,9 %)</a:t>
                      </a:r>
                      <a:endParaRPr lang="de-DE" sz="1600" dirty="0">
                        <a:latin typeface="Open Sans" pitchFamily="2" charset="0"/>
                        <a:ea typeface="Open Sans" pitchFamily="2" charset="0"/>
                        <a:cs typeface="Open Sans" pitchFamily="2" charset="0"/>
                      </a:endParaRPr>
                    </a:p>
                  </a:txBody>
                  <a:tcPr anchor="ctr"/>
                </a:tc>
                <a:extLst>
                  <a:ext uri="{0D108BD9-81ED-4DB2-BD59-A6C34878D82A}">
                    <a16:rowId xmlns:a16="http://schemas.microsoft.com/office/drawing/2014/main" val="1169732196"/>
                  </a:ext>
                </a:extLst>
              </a:tr>
            </a:tbl>
          </a:graphicData>
        </a:graphic>
      </p:graphicFrame>
      <p:sp>
        <p:nvSpPr>
          <p:cNvPr id="6" name="Datumsplatzhalter 5"/>
          <p:cNvSpPr>
            <a:spLocks noGrp="1"/>
          </p:cNvSpPr>
          <p:nvPr>
            <p:ph type="dt" sz="half" idx="10"/>
          </p:nvPr>
        </p:nvSpPr>
        <p:spPr/>
        <p:txBody>
          <a:bodyPr/>
          <a:lstStyle/>
          <a:p>
            <a:fld id="{E0626111-2283-40A9-8C46-53209AFDE59A}" type="datetime1">
              <a:rPr lang="de-DE" smtClean="0"/>
              <a:t>10.07.2025</a:t>
            </a:fld>
            <a:endParaRPr lang="de-DE"/>
          </a:p>
        </p:txBody>
      </p:sp>
      <p:sp>
        <p:nvSpPr>
          <p:cNvPr id="7" name="Fußzeilenplatzhalter 6"/>
          <p:cNvSpPr>
            <a:spLocks noGrp="1"/>
          </p:cNvSpPr>
          <p:nvPr>
            <p:ph type="ftr" sz="quarter" idx="11"/>
          </p:nvPr>
        </p:nvSpPr>
        <p:spPr/>
        <p:txBody>
          <a:bodyPr/>
          <a:lstStyle/>
          <a:p>
            <a:r>
              <a:rPr lang="de-DE" smtClean="0"/>
              <a:t>Abstimmung zur Einrichtung von Ortsbeiräten 2025 | Abstimmungsergebnis</a:t>
            </a:r>
            <a:endParaRPr lang="de-DE"/>
          </a:p>
        </p:txBody>
      </p:sp>
      <p:sp>
        <p:nvSpPr>
          <p:cNvPr id="8" name="Foliennummernplatzhalter 7"/>
          <p:cNvSpPr>
            <a:spLocks noGrp="1"/>
          </p:cNvSpPr>
          <p:nvPr>
            <p:ph type="sldNum" sz="quarter" idx="12"/>
          </p:nvPr>
        </p:nvSpPr>
        <p:spPr/>
        <p:txBody>
          <a:bodyPr/>
          <a:lstStyle/>
          <a:p>
            <a:fld id="{4371F7B7-9BB0-43A6-9119-9D72CDDEBC98}" type="slidenum">
              <a:rPr lang="de-DE" smtClean="0"/>
              <a:t>6</a:t>
            </a:fld>
            <a:endParaRPr lang="de-DE"/>
          </a:p>
        </p:txBody>
      </p:sp>
    </p:spTree>
    <p:extLst>
      <p:ext uri="{BB962C8B-B14F-4D97-AF65-F5344CB8AC3E}">
        <p14:creationId xmlns:p14="http://schemas.microsoft.com/office/powerpoint/2010/main" val="6948421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Abstimmungsergebnis: Bezirke</a:t>
            </a:r>
          </a:p>
        </p:txBody>
      </p:sp>
      <p:sp>
        <p:nvSpPr>
          <p:cNvPr id="3" name="Inhaltsplatzhalter 2"/>
          <p:cNvSpPr>
            <a:spLocks noGrp="1"/>
          </p:cNvSpPr>
          <p:nvPr>
            <p:ph idx="1"/>
          </p:nvPr>
        </p:nvSpPr>
        <p:spPr/>
        <p:txBody>
          <a:bodyPr/>
          <a:lstStyle/>
          <a:p>
            <a:pPr marL="0" indent="0">
              <a:buNone/>
            </a:pPr>
            <a:r>
              <a:rPr lang="de-DE" dirty="0"/>
              <a:t>„Ich bin dafür, dass auch mein Wohngebiet in einem Ortsbeirat vertreten ist.“</a:t>
            </a:r>
          </a:p>
          <a:p>
            <a:endParaRPr lang="de-DE" dirty="0"/>
          </a:p>
        </p:txBody>
      </p:sp>
      <p:pic>
        <p:nvPicPr>
          <p:cNvPr id="5" name="Grafik 4"/>
          <p:cNvPicPr>
            <a:picLocks noChangeAspect="1"/>
          </p:cNvPicPr>
          <p:nvPr/>
        </p:nvPicPr>
        <p:blipFill>
          <a:blip r:embed="rId2"/>
          <a:stretch>
            <a:fillRect/>
          </a:stretch>
        </p:blipFill>
        <p:spPr>
          <a:xfrm>
            <a:off x="838200" y="2621091"/>
            <a:ext cx="10125186" cy="3788335"/>
          </a:xfrm>
          <a:prstGeom prst="rect">
            <a:avLst/>
          </a:prstGeom>
        </p:spPr>
      </p:pic>
      <p:sp>
        <p:nvSpPr>
          <p:cNvPr id="6" name="Datumsplatzhalter 5"/>
          <p:cNvSpPr>
            <a:spLocks noGrp="1"/>
          </p:cNvSpPr>
          <p:nvPr>
            <p:ph type="dt" sz="half" idx="10"/>
          </p:nvPr>
        </p:nvSpPr>
        <p:spPr/>
        <p:txBody>
          <a:bodyPr/>
          <a:lstStyle/>
          <a:p>
            <a:fld id="{F94FD633-23F8-4411-BEBC-A4B9FC09992B}" type="datetime1">
              <a:rPr lang="de-DE" smtClean="0"/>
              <a:t>10.07.2025</a:t>
            </a:fld>
            <a:endParaRPr lang="de-DE"/>
          </a:p>
        </p:txBody>
      </p:sp>
      <p:sp>
        <p:nvSpPr>
          <p:cNvPr id="7" name="Fußzeilenplatzhalter 6"/>
          <p:cNvSpPr>
            <a:spLocks noGrp="1"/>
          </p:cNvSpPr>
          <p:nvPr>
            <p:ph type="ftr" sz="quarter" idx="11"/>
          </p:nvPr>
        </p:nvSpPr>
        <p:spPr/>
        <p:txBody>
          <a:bodyPr/>
          <a:lstStyle/>
          <a:p>
            <a:r>
              <a:rPr lang="de-DE" smtClean="0"/>
              <a:t>Abstimmung zur Einrichtung von Ortsbeiräten 2025 | Abstimmungsergebnis</a:t>
            </a:r>
            <a:endParaRPr lang="de-DE"/>
          </a:p>
        </p:txBody>
      </p:sp>
      <p:sp>
        <p:nvSpPr>
          <p:cNvPr id="8" name="Foliennummernplatzhalter 7"/>
          <p:cNvSpPr>
            <a:spLocks noGrp="1"/>
          </p:cNvSpPr>
          <p:nvPr>
            <p:ph type="sldNum" sz="quarter" idx="12"/>
          </p:nvPr>
        </p:nvSpPr>
        <p:spPr/>
        <p:txBody>
          <a:bodyPr/>
          <a:lstStyle/>
          <a:p>
            <a:fld id="{4371F7B7-9BB0-43A6-9119-9D72CDDEBC98}" type="slidenum">
              <a:rPr lang="de-DE" smtClean="0"/>
              <a:t>7</a:t>
            </a:fld>
            <a:endParaRPr lang="de-DE"/>
          </a:p>
        </p:txBody>
      </p:sp>
    </p:spTree>
    <p:extLst>
      <p:ext uri="{BB962C8B-B14F-4D97-AF65-F5344CB8AC3E}">
        <p14:creationId xmlns:p14="http://schemas.microsoft.com/office/powerpoint/2010/main" val="1307078114"/>
      </p:ext>
    </p:extLst>
  </p:cSld>
  <p:clrMapOvr>
    <a:masterClrMapping/>
  </p:clrMapOvr>
  <p:timing>
    <p:tnLst>
      <p:par>
        <p:cTn id="1" dur="indefinite" restart="never" nodeType="tmRoot"/>
      </p:par>
    </p:tnLst>
  </p:timing>
</p:sld>
</file>

<file path=ppt/theme/theme1.xml><?xml version="1.0" encoding="utf-8"?>
<a:theme xmlns:a="http://schemas.openxmlformats.org/drawingml/2006/main" name="Marburg - Blanko">
  <a:themeElements>
    <a:clrScheme name="CorporateDesign - Marburg 2024">
      <a:dk1>
        <a:srgbClr val="193356"/>
      </a:dk1>
      <a:lt1>
        <a:srgbClr val="FFFFFF"/>
      </a:lt1>
      <a:dk2>
        <a:srgbClr val="000000"/>
      </a:dk2>
      <a:lt2>
        <a:srgbClr val="D12617"/>
      </a:lt2>
      <a:accent1>
        <a:srgbClr val="BC904C"/>
      </a:accent1>
      <a:accent2>
        <a:srgbClr val="DE6F10"/>
      </a:accent2>
      <a:accent3>
        <a:srgbClr val="F9CC3E"/>
      </a:accent3>
      <a:accent4>
        <a:srgbClr val="5A3089"/>
      </a:accent4>
      <a:accent5>
        <a:srgbClr val="005CA9"/>
      </a:accent5>
      <a:accent6>
        <a:srgbClr val="34B6B3"/>
      </a:accent6>
      <a:hlink>
        <a:srgbClr val="D12717"/>
      </a:hlink>
      <a:folHlink>
        <a:srgbClr val="9A1D11"/>
      </a:folHlink>
    </a:clrScheme>
    <a:fontScheme name="Corporate Design - Marburg 2024">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svorlage Stadtverwaltung Marburg.potx" id="{E905432E-6255-45BC-928A-0FD765BD2E8D}" vid="{C39EC820-1815-4787-862C-242703A50BEE}"/>
    </a:ext>
  </a:extLst>
</a:theme>
</file>

<file path=ppt/theme/theme2.xml><?xml version="1.0" encoding="utf-8"?>
<a:theme xmlns:a="http://schemas.openxmlformats.org/drawingml/2006/main" name="Marburg - Beige">
  <a:themeElements>
    <a:clrScheme name="Marburg - Beige">
      <a:dk1>
        <a:srgbClr val="302411"/>
      </a:dk1>
      <a:lt1>
        <a:srgbClr val="FFFFFF"/>
      </a:lt1>
      <a:dk2>
        <a:srgbClr val="302411"/>
      </a:dk2>
      <a:lt2>
        <a:srgbClr val="FFFFFF"/>
      </a:lt2>
      <a:accent1>
        <a:srgbClr val="BC904C"/>
      </a:accent1>
      <a:accent2>
        <a:srgbClr val="F1E8DB"/>
      </a:accent2>
      <a:accent3>
        <a:srgbClr val="E4D2B7"/>
      </a:accent3>
      <a:accent4>
        <a:srgbClr val="D6BC93"/>
      </a:accent4>
      <a:accent5>
        <a:srgbClr val="906C35"/>
      </a:accent5>
      <a:accent6>
        <a:srgbClr val="604823"/>
      </a:accent6>
      <a:hlink>
        <a:srgbClr val="D12617"/>
      </a:hlink>
      <a:folHlink>
        <a:srgbClr val="D12617"/>
      </a:folHlink>
    </a:clrScheme>
    <a:fontScheme name="Corporate Design - Marburg 2024">
      <a:majorFont>
        <a:latin typeface="Verdana"/>
        <a:ea typeface=""/>
        <a:cs typeface=""/>
      </a:majorFont>
      <a:minorFont>
        <a:latin typeface="Verdana"/>
        <a:ea typeface=""/>
        <a:cs typeface=""/>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Präsentationsvorlage Stadtverwaltung Marburg.potx" id="{E905432E-6255-45BC-928A-0FD765BD2E8D}" vid="{B893F500-E4A8-443B-8A3E-6B11A11AF9D2}"/>
    </a:ext>
  </a:extLst>
</a:theme>
</file>

<file path=ppt/theme/theme3.xml><?xml version="1.0" encoding="utf-8"?>
<a:theme xmlns:a="http://schemas.openxmlformats.org/drawingml/2006/main" name="Marburg - MarburgBlau">
  <a:themeElements>
    <a:clrScheme name="Marburg - MarburgBlau">
      <a:dk1>
        <a:srgbClr val="0C192B"/>
      </a:dk1>
      <a:lt1>
        <a:srgbClr val="FFFFFF"/>
      </a:lt1>
      <a:dk2>
        <a:srgbClr val="0C192B"/>
      </a:dk2>
      <a:lt2>
        <a:srgbClr val="FFFFFF"/>
      </a:lt2>
      <a:accent1>
        <a:srgbClr val="193356"/>
      </a:accent1>
      <a:accent2>
        <a:srgbClr val="C1D3ED"/>
      </a:accent2>
      <a:accent3>
        <a:srgbClr val="83A8DB"/>
      </a:accent3>
      <a:accent4>
        <a:srgbClr val="457DC9"/>
      </a:accent4>
      <a:accent5>
        <a:srgbClr val="122640"/>
      </a:accent5>
      <a:accent6>
        <a:srgbClr val="0C192B"/>
      </a:accent6>
      <a:hlink>
        <a:srgbClr val="D12717"/>
      </a:hlink>
      <a:folHlink>
        <a:srgbClr val="9A1D11"/>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Präsentationsvorlage Stadtverwaltung Marburg.potx" id="{E905432E-6255-45BC-928A-0FD765BD2E8D}" vid="{696E30E0-FF99-44F5-80F3-BFE3D27CB726}"/>
    </a:ext>
  </a:extLst>
</a:theme>
</file>

<file path=ppt/theme/theme4.xml><?xml version="1.0" encoding="utf-8"?>
<a:theme xmlns:a="http://schemas.openxmlformats.org/drawingml/2006/main" name="Marburg - MarburgBlau - Negativ">
  <a:themeElements>
    <a:clrScheme name="Marburg - MarburgBlau - Negativ">
      <a:dk1>
        <a:srgbClr val="FFFFFF"/>
      </a:dk1>
      <a:lt1>
        <a:srgbClr val="0C192B"/>
      </a:lt1>
      <a:dk2>
        <a:srgbClr val="FFFFFF"/>
      </a:dk2>
      <a:lt2>
        <a:srgbClr val="193356"/>
      </a:lt2>
      <a:accent1>
        <a:srgbClr val="FFFFFF"/>
      </a:accent1>
      <a:accent2>
        <a:srgbClr val="C1D3ED"/>
      </a:accent2>
      <a:accent3>
        <a:srgbClr val="83A8DB"/>
      </a:accent3>
      <a:accent4>
        <a:srgbClr val="457DC9"/>
      </a:accent4>
      <a:accent5>
        <a:srgbClr val="122640"/>
      </a:accent5>
      <a:accent6>
        <a:srgbClr val="0C192B"/>
      </a:accent6>
      <a:hlink>
        <a:srgbClr val="D12717"/>
      </a:hlink>
      <a:folHlink>
        <a:srgbClr val="9A1D11"/>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Präsentationsvorlage Stadtverwaltung Marburg.potx" id="{E905432E-6255-45BC-928A-0FD765BD2E8D}" vid="{1B16BA46-C125-4FCE-8B61-5AADE049CB1D}"/>
    </a:ext>
  </a:ext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Präsentationsvorlage Stadtverwaltung Marburg</Template>
  <TotalTime>0</TotalTime>
  <Words>484</Words>
  <Application>Microsoft Office PowerPoint</Application>
  <PresentationFormat>Breitbild</PresentationFormat>
  <Paragraphs>68</Paragraphs>
  <Slides>7</Slides>
  <Notes>0</Notes>
  <HiddenSlides>0</HiddenSlides>
  <MMClips>0</MMClips>
  <ScaleCrop>false</ScaleCrop>
  <HeadingPairs>
    <vt:vector size="6" baseType="variant">
      <vt:variant>
        <vt:lpstr>Verwendete Schriftarten</vt:lpstr>
      </vt:variant>
      <vt:variant>
        <vt:i4>5</vt:i4>
      </vt:variant>
      <vt:variant>
        <vt:lpstr>Design</vt:lpstr>
      </vt:variant>
      <vt:variant>
        <vt:i4>4</vt:i4>
      </vt:variant>
      <vt:variant>
        <vt:lpstr>Folientitel</vt:lpstr>
      </vt:variant>
      <vt:variant>
        <vt:i4>7</vt:i4>
      </vt:variant>
    </vt:vector>
  </HeadingPairs>
  <TitlesOfParts>
    <vt:vector size="16" baseType="lpstr">
      <vt:lpstr>Arial</vt:lpstr>
      <vt:lpstr>Calibri</vt:lpstr>
      <vt:lpstr>Corbel</vt:lpstr>
      <vt:lpstr>Open Sans</vt:lpstr>
      <vt:lpstr>Verdana</vt:lpstr>
      <vt:lpstr>Marburg - Blanko</vt:lpstr>
      <vt:lpstr>Marburg - Beige</vt:lpstr>
      <vt:lpstr>Marburg - MarburgBlau</vt:lpstr>
      <vt:lpstr>Marburg - MarburgBlau - Negativ</vt:lpstr>
      <vt:lpstr>Abstimmung zur Einrichtung von Ortsbeiräten 2025</vt:lpstr>
      <vt:lpstr>Überblick zur Erhebung und Methodik</vt:lpstr>
      <vt:lpstr>Hintergrundinformationen zum Verfahren I</vt:lpstr>
      <vt:lpstr>Hintergrundinformationen zum Verfahren II</vt:lpstr>
      <vt:lpstr>Abstimmungsergebnis (Überblick)</vt:lpstr>
      <vt:lpstr>Abstimmungsergebnis: Gesamt</vt:lpstr>
      <vt:lpstr>Abstimmungsergebnis: Bezirke</vt:lpstr>
    </vt:vector>
  </TitlesOfParts>
  <Company>Magistrat der Universitätsstadt Marburg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Abstimmung zur Einrichtung von Ortsbeiräten 2025</dc:title>
  <dc:creator>Heidrich, Sebastian</dc:creator>
  <cp:lastModifiedBy>Heidrich, Sebastian</cp:lastModifiedBy>
  <cp:revision>3</cp:revision>
  <dcterms:created xsi:type="dcterms:W3CDTF">2025-07-10T05:59:45Z</dcterms:created>
  <dcterms:modified xsi:type="dcterms:W3CDTF">2025-07-10T06:22:10Z</dcterms:modified>
</cp:coreProperties>
</file>